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304" r:id="rId2"/>
    <p:sldId id="285" r:id="rId3"/>
    <p:sldId id="260" r:id="rId4"/>
    <p:sldId id="308" r:id="rId5"/>
    <p:sldId id="270" r:id="rId6"/>
    <p:sldId id="309" r:id="rId7"/>
    <p:sldId id="315" r:id="rId8"/>
    <p:sldId id="316" r:id="rId9"/>
    <p:sldId id="310" r:id="rId10"/>
    <p:sldId id="311" r:id="rId11"/>
    <p:sldId id="317" r:id="rId12"/>
    <p:sldId id="312" r:id="rId13"/>
    <p:sldId id="313" r:id="rId14"/>
    <p:sldId id="321" r:id="rId15"/>
    <p:sldId id="318" r:id="rId16"/>
    <p:sldId id="319" r:id="rId17"/>
    <p:sldId id="320" r:id="rId18"/>
    <p:sldId id="322" r:id="rId19"/>
    <p:sldId id="323" r:id="rId20"/>
    <p:sldId id="329" r:id="rId21"/>
    <p:sldId id="337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26" r:id="rId30"/>
    <p:sldId id="327" r:id="rId31"/>
    <p:sldId id="328" r:id="rId32"/>
  </p:sldIdLst>
  <p:sldSz cx="11717338" cy="6591300"/>
  <p:notesSz cx="6591300" cy="929005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Y견고딕" panose="02030600000101010101" pitchFamily="18" charset="-127"/>
      <p:regular r:id="rId38"/>
    </p:embeddedFont>
    <p:embeddedFont>
      <p:font typeface="Nanum Pen Script" panose="03040600000000000000" pitchFamily="66" charset="-127"/>
      <p:regular r:id="rId39"/>
    </p:embeddedFont>
    <p:embeddedFont>
      <p:font typeface="NanumBarunGothic" panose="020B0603020101020101" pitchFamily="50" charset="-127"/>
      <p:regular r:id="rId40"/>
      <p:bold r:id="rId41"/>
    </p:embeddedFont>
    <p:embeddedFont>
      <p:font typeface="NanumBarunpen" panose="020B0503000000000000" pitchFamily="50" charset="-127"/>
      <p:regular r:id="rId42"/>
    </p:embeddedFont>
    <p:embeddedFont>
      <p:font typeface="나눔스퀘어 Bold" panose="020B0600000101010101" pitchFamily="50" charset="-127"/>
      <p:bold r:id="rId43"/>
    </p:embeddedFont>
    <p:embeddedFont>
      <p:font typeface="나눔스퀘어 ExtraBold" panose="020B0600000101010101" pitchFamily="50" charset="-127"/>
      <p:bold r:id="rId44"/>
    </p:embeddedFont>
    <p:embeddedFont>
      <p:font typeface="나눔스퀘어라운드 ExtraBold" panose="020B0600000101010101" pitchFamily="50" charset="-127"/>
      <p:bold r:id="rId45"/>
    </p:embeddedFont>
    <p:embeddedFont>
      <p:font typeface="맑은 고딕" panose="020B0503020000020004" pitchFamily="50" charset="-127"/>
      <p:regular r:id="rId46"/>
      <p:bold r:id="rId47"/>
    </p:embeddedFont>
    <p:embeddedFont>
      <p:font typeface="맑은 고딕" panose="020B0503020000020004" pitchFamily="50" charset="-127"/>
      <p:regular r:id="rId46"/>
      <p:bold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0476" autoAdjust="0"/>
  </p:normalViewPr>
  <p:slideViewPr>
    <p:cSldViewPr>
      <p:cViewPr varScale="1">
        <p:scale>
          <a:sx n="119" d="100"/>
          <a:sy n="119" d="100"/>
        </p:scale>
        <p:origin x="276" y="96"/>
      </p:cViewPr>
      <p:guideLst>
        <p:guide orient="horz" pos="2043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4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3380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5BFFC-9740-4DF6-83A5-253FD1684BCA}" type="datetimeFigureOut">
              <a:rPr lang="ko-KR" altLang="en-US" smtClean="0"/>
              <a:pPr/>
              <a:t>2020-05-07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696913"/>
            <a:ext cx="6191250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58813" y="4413250"/>
            <a:ext cx="5273675" cy="417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3325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33800" y="8823325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604D-E5FF-47AD-9BB1-F4FC91A863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31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0025" y="696913"/>
            <a:ext cx="6191250" cy="3482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88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966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5781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083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035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409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59130" y="4412774"/>
            <a:ext cx="5273040" cy="41805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38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http://www.cdc.go.kr/contents.es?mid=a21110000000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2789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감염병예방및관리에관한법률</a:t>
            </a:r>
            <a:r>
              <a:rPr lang="ko-KR" altLang="en-US" dirty="0"/>
              <a:t> 개정 </a:t>
            </a:r>
            <a:r>
              <a:rPr lang="en-US" altLang="ko-KR" dirty="0"/>
              <a:t>/ </a:t>
            </a:r>
            <a:r>
              <a:rPr lang="ko-KR" altLang="en-US" dirty="0"/>
              <a:t>보건복지부</a:t>
            </a:r>
            <a:r>
              <a:rPr lang="en-US" altLang="ko-KR" dirty="0"/>
              <a:t>, </a:t>
            </a:r>
            <a:r>
              <a:rPr lang="ko-KR" altLang="en-US" dirty="0"/>
              <a:t>질병관리본부 </a:t>
            </a:r>
            <a:endParaRPr lang="en-US" altLang="ko-KR" dirty="0"/>
          </a:p>
          <a:p>
            <a:r>
              <a:rPr lang="en-US" altLang="ko-KR" dirty="0"/>
              <a:t>http://www.cdc.go.kr/contents.es?mid=a21110000000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2627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44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사람은 병이나 상처가 생겼을 </a:t>
            </a:r>
            <a:r>
              <a:rPr lang="ko-KR" altLang="en-US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en-US" altLang="ko-KR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4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어느 정도 </a:t>
            </a: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회복할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 </a:t>
            </a:r>
            <a:r>
              <a:rPr lang="ko-KR" altLang="en-US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심각한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병에 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걸리거나 </a:t>
            </a:r>
          </a:p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약해져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있을 때는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이겨내지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못해요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이럴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도움을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받을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잘못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사용하면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아프게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할 수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endParaRPr lang="ko-KR" altLang="en-US" sz="1200" spc="-119" dirty="0">
              <a:solidFill>
                <a:srgbClr val="595857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그러므로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사용하는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것이</a:t>
            </a:r>
            <a:r>
              <a:rPr lang="ko-KR" altLang="en-US" sz="1200" spc="-7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중요해요</a:t>
            </a:r>
            <a:r>
              <a:rPr lang="en-US" altLang="ko-KR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27750">
              <a:lnSpc>
                <a:spcPct val="147500"/>
              </a:lnSpc>
            </a:pP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 </a:t>
            </a:r>
            <a:r>
              <a:rPr lang="ko-KR" altLang="en-US" sz="1200" spc="-16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수업에서는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우리가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사용하기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위해서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반드시  알아야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대한 기본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내용을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배워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보도록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해요</a:t>
            </a:r>
            <a:r>
              <a:rPr lang="en-US" altLang="ko-KR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647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49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3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1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395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95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6516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13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5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8801" y="2043303"/>
            <a:ext cx="9959738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57602" y="3691129"/>
            <a:ext cx="8202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5868" y="1516000"/>
            <a:ext cx="50970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034430" y="1516000"/>
            <a:ext cx="50970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k object 25"/>
          <p:cNvSpPr/>
          <p:nvPr/>
        </p:nvSpPr>
        <p:spPr>
          <a:xfrm>
            <a:off x="2" y="5193989"/>
            <a:ext cx="11711694" cy="1396202"/>
          </a:xfrm>
          <a:custGeom>
            <a:avLst/>
            <a:gdLst/>
            <a:ahLst/>
            <a:cxnLst/>
            <a:rect l="l" t="t" r="r" b="b"/>
            <a:pathLst>
              <a:path w="6588125" h="1967865">
                <a:moveTo>
                  <a:pt x="0" y="1967382"/>
                </a:moveTo>
                <a:lnTo>
                  <a:pt x="0" y="0"/>
                </a:lnTo>
                <a:lnTo>
                  <a:pt x="6587997" y="0"/>
                </a:lnTo>
                <a:lnTo>
                  <a:pt x="6587997" y="1967382"/>
                </a:lnTo>
                <a:lnTo>
                  <a:pt x="0" y="19673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125140-CFE8-4346-A9C5-57B029EA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7496D3C-DC7F-4CDF-A5CE-0417225E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803C-1921-4D32-8040-AAE05B6B394C}" type="datetimeFigureOut">
              <a:rPr lang="ko-KR" altLang="en-US" smtClean="0"/>
              <a:pPr/>
              <a:t>2020-05-07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A50D2CB-6BF0-46C0-A84C-FAFB8AF2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2C373CE-5294-45AD-95F6-0EE93C7A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2DB2-253B-422D-AE69-2C0D1F2631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95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868" y="1516000"/>
            <a:ext cx="105456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83895" y="6129910"/>
            <a:ext cx="37495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85868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36484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4.png"/><Relationship Id="rId4" Type="http://schemas.openxmlformats.org/officeDocument/2006/relationships/image" Target="../media/image61.gif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9" Type="http://schemas.openxmlformats.org/officeDocument/2006/relationships/image" Target="../media/image103.png"/><Relationship Id="rId3" Type="http://schemas.openxmlformats.org/officeDocument/2006/relationships/image" Target="../media/image13.pn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41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5" Type="http://schemas.openxmlformats.org/officeDocument/2006/relationships/image" Target="../media/image14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100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31" Type="http://schemas.openxmlformats.org/officeDocument/2006/relationships/image" Target="../media/image95.png"/><Relationship Id="rId4" Type="http://schemas.openxmlformats.org/officeDocument/2006/relationships/image" Target="../media/image6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4.png"/><Relationship Id="rId10" Type="http://schemas.openxmlformats.org/officeDocument/2006/relationships/image" Target="../media/image113.png"/><Relationship Id="rId4" Type="http://schemas.openxmlformats.org/officeDocument/2006/relationships/image" Target="../media/image6.png"/><Relationship Id="rId9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://cncidc.or.kr/home/homeIndex.d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26.png"/><Relationship Id="rId2" Type="http://schemas.openxmlformats.org/officeDocument/2006/relationships/hyperlink" Target="http://www.chungnamilbo.com/news/articleView.html?idxno=45695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26.png"/><Relationship Id="rId2" Type="http://schemas.openxmlformats.org/officeDocument/2006/relationships/hyperlink" Target="https://m.post.naver.com/viewer/postView.nhn?volumeNo=14079970&amp;memberNo=20182790&amp;searchRank=3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 flipH="1">
            <a:off x="2582069" y="-57151"/>
            <a:ext cx="9135269" cy="6655453"/>
            <a:chOff x="0" y="-861081"/>
            <a:chExt cx="11692503" cy="8311681"/>
          </a:xfrm>
        </p:grpSpPr>
        <p:sp>
          <p:nvSpPr>
            <p:cNvPr id="5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7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8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9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A09E48-9B55-434C-8CEA-7B2171F97331}"/>
              </a:ext>
            </a:extLst>
          </p:cNvPr>
          <p:cNvSpPr txBox="1"/>
          <p:nvPr/>
        </p:nvSpPr>
        <p:spPr>
          <a:xfrm>
            <a:off x="272479" y="-57151"/>
            <a:ext cx="6768752" cy="121632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altLang="ko-KR" sz="3600" spc="-200" dirty="0"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latin typeface="+mj-lt"/>
                <a:ea typeface="나눔스퀘어 Bold" panose="020B0600000101010101" pitchFamily="50" charset="-127"/>
              </a:rPr>
              <a:t>[ </a:t>
            </a:r>
            <a:r>
              <a:rPr lang="ko-KR" altLang="en-US" sz="3600" spc="-200" dirty="0"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latin typeface="+mj-lt"/>
                <a:ea typeface="나눔스퀘어 Bold" panose="020B0600000101010101" pitchFamily="50" charset="-127"/>
              </a:rPr>
              <a:t>시각장애인   교육 시작  전에</a:t>
            </a:r>
            <a:r>
              <a:rPr lang="en-US" altLang="ko-KR" sz="3600" spc="-200" dirty="0"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latin typeface="+mj-lt"/>
                <a:ea typeface="나눔스퀘어 Bold" panose="020B0600000101010101" pitchFamily="50" charset="-127"/>
              </a:rPr>
              <a:t> ]</a:t>
            </a:r>
            <a:r>
              <a:rPr lang="ko-KR" altLang="en-US" sz="3600" spc="-200" dirty="0">
                <a:gradFill>
                  <a:gsLst>
                    <a:gs pos="0">
                      <a:schemeClr val="accent4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latin typeface="+mj-lt"/>
                <a:ea typeface="나눔스퀘어 Bold" panose="020B0600000101010101" pitchFamily="50" charset="-127"/>
              </a:rPr>
              <a:t> </a:t>
            </a:r>
            <a:endParaRPr lang="en-US" altLang="ko-KR" sz="3600" spc="-200" dirty="0">
              <a:gradFill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16200000" scaled="1"/>
              </a:gradFill>
              <a:latin typeface="+mj-lt"/>
              <a:ea typeface="나눔스퀘어 Bold" panose="020B0600000101010101" pitchFamily="50" charset="-127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272479" y="1196752"/>
            <a:ext cx="11072589" cy="4461098"/>
          </a:xfrm>
          <a:prstGeom prst="rect">
            <a:avLst/>
          </a:prstGeom>
        </p:spPr>
        <p:txBody>
          <a:bodyPr/>
          <a:lstStyle>
            <a:lvl1pPr marL="402325" indent="-402325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800" kern="1200" spc="-117" baseline="0">
                <a:solidFill>
                  <a:schemeClr val="tx1"/>
                </a:solidFill>
                <a:latin typeface="Noto Sans Korean Medium" pitchFamily="34" charset="-127"/>
                <a:ea typeface="Noto Sans Korean Medium" pitchFamily="34" charset="-127"/>
                <a:cs typeface="+mn-cs"/>
              </a:defRPr>
            </a:lvl1pPr>
            <a:lvl2pPr marL="871703" indent="-335270" algn="l" defTabSz="1072866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300" kern="1200" spc="-117" baseline="0">
                <a:solidFill>
                  <a:schemeClr val="tx1"/>
                </a:solidFill>
                <a:latin typeface="Noto Sans Korean Medium" pitchFamily="34" charset="-127"/>
                <a:ea typeface="Noto Sans Korean Medium" pitchFamily="34" charset="-127"/>
                <a:cs typeface="+mn-cs"/>
              </a:defRPr>
            </a:lvl2pPr>
            <a:lvl3pPr marL="1341082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800" kern="1200" spc="-117" baseline="0">
                <a:solidFill>
                  <a:schemeClr val="tx1"/>
                </a:solidFill>
                <a:latin typeface="Noto Sans Korean Medium" pitchFamily="34" charset="-127"/>
                <a:ea typeface="Noto Sans Korean Medium" pitchFamily="34" charset="-127"/>
                <a:cs typeface="+mn-cs"/>
              </a:defRPr>
            </a:lvl3pPr>
            <a:lvl4pPr marL="1877515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300" kern="1200" spc="-117" baseline="0">
                <a:solidFill>
                  <a:schemeClr val="tx1"/>
                </a:solidFill>
                <a:latin typeface="Noto Sans Korean Medium" pitchFamily="34" charset="-127"/>
                <a:ea typeface="Noto Sans Korean Medium" pitchFamily="34" charset="-127"/>
                <a:cs typeface="+mn-cs"/>
              </a:defRPr>
            </a:lvl4pPr>
            <a:lvl5pPr marL="2413947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300" kern="1200" spc="-117" baseline="0">
                <a:solidFill>
                  <a:schemeClr val="tx1"/>
                </a:solidFill>
                <a:latin typeface="Noto Sans Korean Medium" pitchFamily="34" charset="-127"/>
                <a:ea typeface="Noto Sans Korean Medium" pitchFamily="34" charset="-127"/>
                <a:cs typeface="+mn-cs"/>
              </a:defRPr>
            </a:lvl5pPr>
            <a:lvl6pPr marL="2950380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식품의약품안전처 시각 장애인대상  의약품 안전사용정보집을  참고할 수 있습니다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(1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집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):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해열진통제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아스피린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소화제 등 총 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11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종의 일반의약품에 대한 점자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음성출력코드 </a:t>
            </a: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정보집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(2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집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):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상처치료제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멀미약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구충제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빈혈약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먹는 피임약 등 총 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종의 다빈도 사용 일반의약품에 대한 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▲안전사용 ▲이상반응 ▲의약품 사용 시 주의해야할 사항 등의 정보를 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Q&amp;A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형식으로  점자와 음성출력코드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       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사용해  제작되었습니다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marL="0" indent="0">
              <a:buNone/>
            </a:pP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pPr marL="0" indent="0">
              <a:buNone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또한 이해하기 쉬운 설명과 삽화 등을 활용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시각장애인 뿐 아니라  주변 가족과도  일반의약품을 안전하게 사용하기 위한 정보를 공유할 수 있도록 구성되어 한국시각장애인연합회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한국시각장애인복지관 및 맹학교 등 전국 관련단체에 배포함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(2011~2012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 marL="0" indent="0">
              <a:buNone/>
            </a:pP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0" indent="0">
              <a:buNone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식품의약품안전평가원 홈페이지</a:t>
            </a:r>
            <a:r>
              <a:rPr lang="en-US" altLang="ko-KR" sz="1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(http://www.nifds.go.kr → </a:t>
            </a:r>
            <a:r>
              <a:rPr lang="ko-KR" altLang="en-US" sz="1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정보마당 → 생활  안전정보</a:t>
            </a:r>
            <a:r>
              <a:rPr lang="en-US" altLang="ko-KR" sz="1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에서도 확인할 수 있습니다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endParaRPr lang="ko-KR" altLang="en-US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775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사진(해열제시럽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8269" y="4057650"/>
            <a:ext cx="2523394" cy="1469876"/>
          </a:xfrm>
          <a:prstGeom prst="rect">
            <a:avLst/>
          </a:prstGeom>
        </p:spPr>
      </p:pic>
      <p:pic>
        <p:nvPicPr>
          <p:cNvPr id="13" name="Picture 4" descr="http://c.ask.nate.com/imgs/qrsi.php/8750993/11563163/2/3/A/33.gif"/>
          <p:cNvPicPr>
            <a:picLocks noChangeAspect="1" noChangeArrowheads="1"/>
          </p:cNvPicPr>
          <p:nvPr/>
        </p:nvPicPr>
        <p:blipFill rotWithShape="1">
          <a:blip r:embed="rId4" cstate="print"/>
          <a:srcRect l="4483" t="4760" r="8684" b="11535"/>
          <a:stretch/>
        </p:blipFill>
        <p:spPr bwMode="auto">
          <a:xfrm>
            <a:off x="2901197" y="3736887"/>
            <a:ext cx="3048000" cy="2057400"/>
          </a:xfrm>
          <a:prstGeom prst="rect">
            <a:avLst/>
          </a:prstGeom>
          <a:noFill/>
        </p:spPr>
      </p:pic>
      <p:pic>
        <p:nvPicPr>
          <p:cNvPr id="19" name="Picture 2" descr="ê´ë ¨ ì´ë¯¸ì§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r="1339" b="9088"/>
          <a:stretch/>
        </p:blipFill>
        <p:spPr bwMode="auto">
          <a:xfrm>
            <a:off x="4611401" y="1089238"/>
            <a:ext cx="30132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ê´ë ¨ ì´ë¯¸ì§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3" y="1197836"/>
            <a:ext cx="3003422" cy="18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5160" r="12940" b="16880"/>
          <a:stretch/>
        </p:blipFill>
        <p:spPr bwMode="auto">
          <a:xfrm>
            <a:off x="1310563" y="1080918"/>
            <a:ext cx="3048000" cy="207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그룹 24"/>
          <p:cNvGrpSpPr/>
          <p:nvPr/>
        </p:nvGrpSpPr>
        <p:grpSpPr>
          <a:xfrm>
            <a:off x="4611401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6" name="직사각형 25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895969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9" name="직사각형 28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930440" y="3719162"/>
            <a:ext cx="3018757" cy="2470812"/>
            <a:chOff x="617139" y="1238250"/>
            <a:chExt cx="3018757" cy="2470812"/>
          </a:xfrm>
          <a:noFill/>
        </p:grpSpPr>
        <p:sp>
          <p:nvSpPr>
            <p:cNvPr id="32" name="직사각형 3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6228502" y="3713217"/>
            <a:ext cx="3018757" cy="2470812"/>
            <a:chOff x="617139" y="1238250"/>
            <a:chExt cx="3018757" cy="2470812"/>
          </a:xfrm>
          <a:noFill/>
        </p:grpSpPr>
        <p:sp>
          <p:nvSpPr>
            <p:cNvPr id="35" name="직사각형 34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326833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" name="직사각형 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49070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의약품의 종류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내복약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431265" y="3129308"/>
            <a:ext cx="20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경질캡슐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3509" y="311477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8610" y="57575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가루약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6563" y="575526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1258" y="3114776"/>
            <a:ext cx="20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연질캡슐</a:t>
            </a:r>
          </a:p>
        </p:txBody>
      </p:sp>
    </p:spTree>
    <p:extLst>
      <p:ext uri="{BB962C8B-B14F-4D97-AF65-F5344CB8AC3E}">
        <p14:creationId xmlns:p14="http://schemas.microsoft.com/office/powerpoint/2010/main" val="190040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49070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의약품의 종류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외용약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4303926" y="3755912"/>
            <a:ext cx="3018757" cy="2519985"/>
            <a:chOff x="4611401" y="1070988"/>
            <a:chExt cx="3018757" cy="2519985"/>
          </a:xfrm>
        </p:grpSpPr>
        <p:pic>
          <p:nvPicPr>
            <p:cNvPr id="40" name="Picture 2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4" r="3980"/>
            <a:stretch/>
          </p:blipFill>
          <p:spPr bwMode="auto">
            <a:xfrm>
              <a:off x="4620845" y="1070988"/>
              <a:ext cx="2999868" cy="209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그룹 24"/>
            <p:cNvGrpSpPr/>
            <p:nvPr/>
          </p:nvGrpSpPr>
          <p:grpSpPr>
            <a:xfrm>
              <a:off x="4611401" y="1080918"/>
              <a:ext cx="3018757" cy="2470812"/>
              <a:chOff x="617139" y="1238250"/>
              <a:chExt cx="3018757" cy="2470812"/>
            </a:xfrm>
            <a:noFill/>
          </p:grpSpPr>
          <p:sp>
            <p:nvSpPr>
              <p:cNvPr id="26" name="직사각형 25"/>
              <p:cNvSpPr/>
              <p:nvPr/>
            </p:nvSpPr>
            <p:spPr>
              <a:xfrm>
                <a:off x="617139" y="1238250"/>
                <a:ext cx="3018757" cy="2074040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617139" y="3313204"/>
                <a:ext cx="3018757" cy="395858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773471" y="3129308"/>
              <a:ext cx="910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파스</a:t>
              </a:r>
              <a:endParaRPr lang="en-US" altLang="ko-KR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210469" y="1113154"/>
            <a:ext cx="3018757" cy="2510055"/>
            <a:chOff x="1326833" y="1080918"/>
            <a:chExt cx="3018757" cy="2510055"/>
          </a:xfrm>
        </p:grpSpPr>
        <p:pic>
          <p:nvPicPr>
            <p:cNvPr id="37" name="내용 개체 틀 3" descr="사진(상처연고).png"/>
            <p:cNvPicPr>
              <a:picLocks noChangeAspect="1"/>
            </p:cNvPicPr>
            <p:nvPr/>
          </p:nvPicPr>
          <p:blipFill rotWithShape="1">
            <a:blip r:embed="rId7" cstate="print"/>
            <a:srcRect r="52824"/>
            <a:stretch/>
          </p:blipFill>
          <p:spPr>
            <a:xfrm>
              <a:off x="1427212" y="1372658"/>
              <a:ext cx="2831257" cy="162394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1326833" y="1080918"/>
              <a:ext cx="3018757" cy="2470812"/>
              <a:chOff x="617139" y="1238250"/>
              <a:chExt cx="3018757" cy="2470812"/>
            </a:xfrm>
            <a:noFill/>
          </p:grpSpPr>
          <p:sp>
            <p:nvSpPr>
              <p:cNvPr id="2" name="직사각형 1"/>
              <p:cNvSpPr/>
              <p:nvPr/>
            </p:nvSpPr>
            <p:spPr>
              <a:xfrm>
                <a:off x="617139" y="1238250"/>
                <a:ext cx="3018757" cy="2074040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직사각형 4"/>
              <p:cNvSpPr/>
              <p:nvPr/>
            </p:nvSpPr>
            <p:spPr>
              <a:xfrm>
                <a:off x="617139" y="3313204"/>
                <a:ext cx="3018757" cy="395858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88450" y="3129308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연고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303926" y="1113154"/>
            <a:ext cx="3018757" cy="2497769"/>
            <a:chOff x="2930440" y="3719162"/>
            <a:chExt cx="3018757" cy="2497769"/>
          </a:xfrm>
        </p:grpSpPr>
        <p:pic>
          <p:nvPicPr>
            <p:cNvPr id="38" name="그림 37" descr="사진(오트리잘)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06069" y="3985120"/>
              <a:ext cx="728147" cy="1602714"/>
            </a:xfrm>
            <a:prstGeom prst="rect">
              <a:avLst/>
            </a:prstGeom>
          </p:spPr>
        </p:pic>
        <p:grpSp>
          <p:nvGrpSpPr>
            <p:cNvPr id="31" name="그룹 30"/>
            <p:cNvGrpSpPr/>
            <p:nvPr/>
          </p:nvGrpSpPr>
          <p:grpSpPr>
            <a:xfrm>
              <a:off x="2930440" y="3719162"/>
              <a:ext cx="3018757" cy="2470812"/>
              <a:chOff x="617139" y="1238250"/>
              <a:chExt cx="3018757" cy="2470812"/>
            </a:xfrm>
            <a:noFill/>
          </p:grpSpPr>
          <p:sp>
            <p:nvSpPr>
              <p:cNvPr id="32" name="직사각형 31"/>
              <p:cNvSpPr/>
              <p:nvPr/>
            </p:nvSpPr>
            <p:spPr>
              <a:xfrm>
                <a:off x="617139" y="1238250"/>
                <a:ext cx="3018757" cy="2074040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617139" y="3313204"/>
                <a:ext cx="3018757" cy="395858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578313" y="5755266"/>
              <a:ext cx="1899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점비스프레이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210469" y="3755912"/>
            <a:ext cx="3053124" cy="2503715"/>
            <a:chOff x="7895969" y="1080918"/>
            <a:chExt cx="3053124" cy="2503715"/>
          </a:xfrm>
        </p:grpSpPr>
        <p:pic>
          <p:nvPicPr>
            <p:cNvPr id="39" name="Picture 9" descr="http://c.ask.nate.com/imgs/qrsi.php/7428277/9660566/0/1/A/%EC%95%88%EC%95%BD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5016" t="13399" r="-579" b="29449"/>
            <a:stretch/>
          </p:blipFill>
          <p:spPr bwMode="auto">
            <a:xfrm>
              <a:off x="7901092" y="1092363"/>
              <a:ext cx="3048001" cy="2057400"/>
            </a:xfrm>
            <a:prstGeom prst="rect">
              <a:avLst/>
            </a:prstGeom>
            <a:noFill/>
          </p:spPr>
        </p:pic>
        <p:grpSp>
          <p:nvGrpSpPr>
            <p:cNvPr id="28" name="그룹 27"/>
            <p:cNvGrpSpPr/>
            <p:nvPr/>
          </p:nvGrpSpPr>
          <p:grpSpPr>
            <a:xfrm>
              <a:off x="7895969" y="1080918"/>
              <a:ext cx="3018757" cy="2470812"/>
              <a:chOff x="617139" y="1238250"/>
              <a:chExt cx="3018757" cy="2470812"/>
            </a:xfrm>
            <a:noFill/>
          </p:grpSpPr>
          <p:sp>
            <p:nvSpPr>
              <p:cNvPr id="29" name="직사각형 28"/>
              <p:cNvSpPr/>
              <p:nvPr/>
            </p:nvSpPr>
            <p:spPr>
              <a:xfrm>
                <a:off x="617139" y="1238250"/>
                <a:ext cx="3018757" cy="2074040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617139" y="3313204"/>
                <a:ext cx="3018757" cy="395858"/>
              </a:xfrm>
              <a:prstGeom prst="rect">
                <a:avLst/>
              </a:pr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9069413" y="3122968"/>
              <a:ext cx="811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안약</a:t>
              </a:r>
              <a:endPara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29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50594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의약품의 이상반응이란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069" y="2098077"/>
            <a:ext cx="4437025" cy="4498826"/>
          </a:xfrm>
          <a:prstGeom prst="rect">
            <a:avLst/>
          </a:prstGeom>
        </p:spPr>
      </p:pic>
      <p:sp>
        <p:nvSpPr>
          <p:cNvPr id="13" name="모서리가 둥근 사각형 설명선 12"/>
          <p:cNvSpPr/>
          <p:nvPr/>
        </p:nvSpPr>
        <p:spPr>
          <a:xfrm>
            <a:off x="643825" y="2305050"/>
            <a:ext cx="2741746" cy="1209439"/>
          </a:xfrm>
          <a:prstGeom prst="wedgeRoundRectCallout">
            <a:avLst>
              <a:gd name="adj1" fmla="val 70506"/>
              <a:gd name="adj2" fmla="val -2321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61996" y="2432706"/>
            <a:ext cx="2542712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약사님 최근에 </a:t>
            </a:r>
            <a:r>
              <a:rPr lang="ko-KR" altLang="en-US" sz="28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혈압약을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먹으니 몸이 이상해요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7836779" y="1607633"/>
            <a:ext cx="3340678" cy="926017"/>
          </a:xfrm>
          <a:prstGeom prst="wedgeRoundRectCallout">
            <a:avLst>
              <a:gd name="adj1" fmla="val -46196"/>
              <a:gd name="adj2" fmla="val 10345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992269" y="1816373"/>
            <a:ext cx="3261388" cy="488677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어떤 이상반응이 있으셨나요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8067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5211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의약품의 이상반응이란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180221" y="1639344"/>
            <a:ext cx="7672961" cy="803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한쪽 모서리는 잘리고 다른 쪽 모서리는 둥근 사각형 1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180222" y="1186586"/>
            <a:ext cx="19676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319034" y="1256703"/>
            <a:ext cx="161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흔한 이상반응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319035" y="1763850"/>
            <a:ext cx="8288264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두통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발열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어지러움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설사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복통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소화불량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전신통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졸리움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피부발진 등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7" name="그룹 331">
            <a:extLst>
              <a:ext uri="{FF2B5EF4-FFF2-40B4-BE49-F238E27FC236}">
                <a16:creationId xmlns:a16="http://schemas.microsoft.com/office/drawing/2014/main" id="{7F45DB1F-CCFD-734A-A699-600E1EE8E6D8}"/>
              </a:ext>
            </a:extLst>
          </p:cNvPr>
          <p:cNvGrpSpPr/>
          <p:nvPr/>
        </p:nvGrpSpPr>
        <p:grpSpPr>
          <a:xfrm>
            <a:off x="4063757" y="3676650"/>
            <a:ext cx="2941402" cy="1828800"/>
            <a:chOff x="1223804" y="4752223"/>
            <a:chExt cx="2804733" cy="1301112"/>
          </a:xfrm>
        </p:grpSpPr>
        <p:sp>
          <p:nvSpPr>
            <p:cNvPr id="158" name="object 25">
              <a:extLst>
                <a:ext uri="{FF2B5EF4-FFF2-40B4-BE49-F238E27FC236}">
                  <a16:creationId xmlns:a16="http://schemas.microsoft.com/office/drawing/2014/main" id="{CF8D745A-3402-7747-AE6D-DA5C9A632E77}"/>
                </a:ext>
              </a:extLst>
            </p:cNvPr>
            <p:cNvSpPr/>
            <p:nvPr/>
          </p:nvSpPr>
          <p:spPr>
            <a:xfrm>
              <a:off x="1341452" y="4914789"/>
              <a:ext cx="2569441" cy="7974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9" name="object 26">
              <a:extLst>
                <a:ext uri="{FF2B5EF4-FFF2-40B4-BE49-F238E27FC236}">
                  <a16:creationId xmlns:a16="http://schemas.microsoft.com/office/drawing/2014/main" id="{F96AB16A-5545-BF4B-834E-9165D4BF602B}"/>
                </a:ext>
              </a:extLst>
            </p:cNvPr>
            <p:cNvSpPr/>
            <p:nvPr/>
          </p:nvSpPr>
          <p:spPr>
            <a:xfrm>
              <a:off x="1223804" y="4808942"/>
              <a:ext cx="2804733" cy="10091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27">
              <a:extLst>
                <a:ext uri="{FF2B5EF4-FFF2-40B4-BE49-F238E27FC236}">
                  <a16:creationId xmlns:a16="http://schemas.microsoft.com/office/drawing/2014/main" id="{5F348179-A116-7443-92B1-2A9BE6E032AF}"/>
                </a:ext>
              </a:extLst>
            </p:cNvPr>
            <p:cNvSpPr/>
            <p:nvPr/>
          </p:nvSpPr>
          <p:spPr>
            <a:xfrm>
              <a:off x="1315943" y="4752223"/>
              <a:ext cx="2555418" cy="13011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28">
              <a:extLst>
                <a:ext uri="{FF2B5EF4-FFF2-40B4-BE49-F238E27FC236}">
                  <a16:creationId xmlns:a16="http://schemas.microsoft.com/office/drawing/2014/main" id="{F64A4B6B-5654-B243-889E-E66DAC11DC89}"/>
                </a:ext>
              </a:extLst>
            </p:cNvPr>
            <p:cNvSpPr/>
            <p:nvPr/>
          </p:nvSpPr>
          <p:spPr>
            <a:xfrm>
              <a:off x="2176469" y="5280238"/>
              <a:ext cx="242095" cy="1218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2" name="object 29">
              <a:extLst>
                <a:ext uri="{FF2B5EF4-FFF2-40B4-BE49-F238E27FC236}">
                  <a16:creationId xmlns:a16="http://schemas.microsoft.com/office/drawing/2014/main" id="{C4A66497-306C-0743-9D3C-BD56AE3DF83B}"/>
                </a:ext>
              </a:extLst>
            </p:cNvPr>
            <p:cNvSpPr/>
            <p:nvPr/>
          </p:nvSpPr>
          <p:spPr>
            <a:xfrm>
              <a:off x="2265626" y="5325121"/>
              <a:ext cx="64440" cy="32438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0" y="0"/>
                  </a:moveTo>
                  <a:lnTo>
                    <a:pt x="45250" y="0"/>
                  </a:lnTo>
                  <a:lnTo>
                    <a:pt x="45250" y="45250"/>
                  </a:lnTo>
                  <a:lnTo>
                    <a:pt x="0" y="45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3" name="object 30">
              <a:extLst>
                <a:ext uri="{FF2B5EF4-FFF2-40B4-BE49-F238E27FC236}">
                  <a16:creationId xmlns:a16="http://schemas.microsoft.com/office/drawing/2014/main" id="{76142A91-F700-6D4E-A5E7-C0992FA6D46F}"/>
                </a:ext>
              </a:extLst>
            </p:cNvPr>
            <p:cNvSpPr/>
            <p:nvPr/>
          </p:nvSpPr>
          <p:spPr>
            <a:xfrm>
              <a:off x="2684451" y="5364201"/>
              <a:ext cx="242077" cy="1218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4" name="object 31">
              <a:extLst>
                <a:ext uri="{FF2B5EF4-FFF2-40B4-BE49-F238E27FC236}">
                  <a16:creationId xmlns:a16="http://schemas.microsoft.com/office/drawing/2014/main" id="{4B967A3D-51A2-554F-BA13-063B5EF2EA00}"/>
                </a:ext>
              </a:extLst>
            </p:cNvPr>
            <p:cNvSpPr/>
            <p:nvPr/>
          </p:nvSpPr>
          <p:spPr>
            <a:xfrm>
              <a:off x="2773607" y="5409083"/>
              <a:ext cx="64440" cy="32438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0" y="0"/>
                  </a:moveTo>
                  <a:lnTo>
                    <a:pt x="45237" y="0"/>
                  </a:lnTo>
                  <a:lnTo>
                    <a:pt x="45237" y="45237"/>
                  </a:lnTo>
                  <a:lnTo>
                    <a:pt x="0" y="45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5" name="object 32">
              <a:extLst>
                <a:ext uri="{FF2B5EF4-FFF2-40B4-BE49-F238E27FC236}">
                  <a16:creationId xmlns:a16="http://schemas.microsoft.com/office/drawing/2014/main" id="{96FC37EE-7167-094A-90C6-29D78AD2440A}"/>
                </a:ext>
              </a:extLst>
            </p:cNvPr>
            <p:cNvSpPr/>
            <p:nvPr/>
          </p:nvSpPr>
          <p:spPr>
            <a:xfrm>
              <a:off x="2860942" y="5341206"/>
              <a:ext cx="322198" cy="249595"/>
            </a:xfrm>
            <a:custGeom>
              <a:avLst/>
              <a:gdLst/>
              <a:ahLst/>
              <a:cxnLst/>
              <a:rect l="l" t="t" r="r" b="b"/>
              <a:pathLst>
                <a:path w="228600" h="351790">
                  <a:moveTo>
                    <a:pt x="15749" y="90779"/>
                  </a:moveTo>
                  <a:lnTo>
                    <a:pt x="7588" y="92669"/>
                  </a:lnTo>
                  <a:lnTo>
                    <a:pt x="0" y="104825"/>
                  </a:lnTo>
                  <a:lnTo>
                    <a:pt x="5810" y="128331"/>
                  </a:lnTo>
                  <a:lnTo>
                    <a:pt x="30283" y="158400"/>
                  </a:lnTo>
                  <a:lnTo>
                    <a:pt x="57003" y="184307"/>
                  </a:lnTo>
                  <a:lnTo>
                    <a:pt x="69557" y="195326"/>
                  </a:lnTo>
                  <a:lnTo>
                    <a:pt x="46763" y="246583"/>
                  </a:lnTo>
                  <a:lnTo>
                    <a:pt x="34555" y="273627"/>
                  </a:lnTo>
                  <a:lnTo>
                    <a:pt x="28783" y="285422"/>
                  </a:lnTo>
                  <a:lnTo>
                    <a:pt x="25298" y="290931"/>
                  </a:lnTo>
                  <a:lnTo>
                    <a:pt x="20679" y="301364"/>
                  </a:lnTo>
                  <a:lnTo>
                    <a:pt x="16646" y="318146"/>
                  </a:lnTo>
                  <a:lnTo>
                    <a:pt x="16761" y="335563"/>
                  </a:lnTo>
                  <a:lnTo>
                    <a:pt x="24587" y="347903"/>
                  </a:lnTo>
                  <a:lnTo>
                    <a:pt x="36337" y="351310"/>
                  </a:lnTo>
                  <a:lnTo>
                    <a:pt x="53828" y="349305"/>
                  </a:lnTo>
                  <a:lnTo>
                    <a:pt x="91833" y="312407"/>
                  </a:lnTo>
                  <a:lnTo>
                    <a:pt x="105829" y="276643"/>
                  </a:lnTo>
                  <a:lnTo>
                    <a:pt x="120528" y="214975"/>
                  </a:lnTo>
                  <a:lnTo>
                    <a:pt x="122186" y="204393"/>
                  </a:lnTo>
                  <a:lnTo>
                    <a:pt x="158151" y="187940"/>
                  </a:lnTo>
                  <a:lnTo>
                    <a:pt x="175560" y="164995"/>
                  </a:lnTo>
                  <a:lnTo>
                    <a:pt x="184246" y="142836"/>
                  </a:lnTo>
                  <a:lnTo>
                    <a:pt x="194043" y="128739"/>
                  </a:lnTo>
                  <a:lnTo>
                    <a:pt x="198130" y="125577"/>
                  </a:lnTo>
                  <a:lnTo>
                    <a:pt x="54063" y="125577"/>
                  </a:lnTo>
                  <a:lnTo>
                    <a:pt x="29551" y="101100"/>
                  </a:lnTo>
                  <a:lnTo>
                    <a:pt x="15749" y="90779"/>
                  </a:lnTo>
                  <a:close/>
                </a:path>
                <a:path w="228600" h="351790">
                  <a:moveTo>
                    <a:pt x="51727" y="3924"/>
                  </a:moveTo>
                  <a:lnTo>
                    <a:pt x="41541" y="12928"/>
                  </a:lnTo>
                  <a:lnTo>
                    <a:pt x="40613" y="28586"/>
                  </a:lnTo>
                  <a:lnTo>
                    <a:pt x="45263" y="47556"/>
                  </a:lnTo>
                  <a:lnTo>
                    <a:pt x="51815" y="66497"/>
                  </a:lnTo>
                  <a:lnTo>
                    <a:pt x="56716" y="88672"/>
                  </a:lnTo>
                  <a:lnTo>
                    <a:pt x="56772" y="92669"/>
                  </a:lnTo>
                  <a:lnTo>
                    <a:pt x="56893" y="108216"/>
                  </a:lnTo>
                  <a:lnTo>
                    <a:pt x="55228" y="120661"/>
                  </a:lnTo>
                  <a:lnTo>
                    <a:pt x="54063" y="125577"/>
                  </a:lnTo>
                  <a:lnTo>
                    <a:pt x="198130" y="125577"/>
                  </a:lnTo>
                  <a:lnTo>
                    <a:pt x="211435" y="115282"/>
                  </a:lnTo>
                  <a:lnTo>
                    <a:pt x="216587" y="108216"/>
                  </a:lnTo>
                  <a:lnTo>
                    <a:pt x="167589" y="108216"/>
                  </a:lnTo>
                  <a:lnTo>
                    <a:pt x="174493" y="96393"/>
                  </a:lnTo>
                  <a:lnTo>
                    <a:pt x="129552" y="96393"/>
                  </a:lnTo>
                  <a:lnTo>
                    <a:pt x="131857" y="83185"/>
                  </a:lnTo>
                  <a:lnTo>
                    <a:pt x="93052" y="83185"/>
                  </a:lnTo>
                  <a:lnTo>
                    <a:pt x="87840" y="62320"/>
                  </a:lnTo>
                  <a:lnTo>
                    <a:pt x="78843" y="34496"/>
                  </a:lnTo>
                  <a:lnTo>
                    <a:pt x="66619" y="11201"/>
                  </a:lnTo>
                  <a:lnTo>
                    <a:pt x="51727" y="3924"/>
                  </a:lnTo>
                  <a:close/>
                </a:path>
                <a:path w="228600" h="351790">
                  <a:moveTo>
                    <a:pt x="220548" y="74454"/>
                  </a:moveTo>
                  <a:lnTo>
                    <a:pt x="212474" y="77692"/>
                  </a:lnTo>
                  <a:lnTo>
                    <a:pt x="204185" y="83816"/>
                  </a:lnTo>
                  <a:lnTo>
                    <a:pt x="197281" y="90678"/>
                  </a:lnTo>
                  <a:lnTo>
                    <a:pt x="189449" y="97077"/>
                  </a:lnTo>
                  <a:lnTo>
                    <a:pt x="179597" y="102700"/>
                  </a:lnTo>
                  <a:lnTo>
                    <a:pt x="171164" y="106696"/>
                  </a:lnTo>
                  <a:lnTo>
                    <a:pt x="167589" y="108216"/>
                  </a:lnTo>
                  <a:lnTo>
                    <a:pt x="216587" y="108216"/>
                  </a:lnTo>
                  <a:lnTo>
                    <a:pt x="222942" y="99499"/>
                  </a:lnTo>
                  <a:lnTo>
                    <a:pt x="228190" y="85214"/>
                  </a:lnTo>
                  <a:lnTo>
                    <a:pt x="226809" y="76250"/>
                  </a:lnTo>
                  <a:lnTo>
                    <a:pt x="220548" y="74454"/>
                  </a:lnTo>
                  <a:close/>
                </a:path>
                <a:path w="228600" h="351790">
                  <a:moveTo>
                    <a:pt x="181863" y="22771"/>
                  </a:moveTo>
                  <a:lnTo>
                    <a:pt x="169190" y="27686"/>
                  </a:lnTo>
                  <a:lnTo>
                    <a:pt x="159559" y="41756"/>
                  </a:lnTo>
                  <a:lnTo>
                    <a:pt x="153439" y="56452"/>
                  </a:lnTo>
                  <a:lnTo>
                    <a:pt x="151295" y="63246"/>
                  </a:lnTo>
                  <a:lnTo>
                    <a:pt x="144747" y="75417"/>
                  </a:lnTo>
                  <a:lnTo>
                    <a:pt x="137623" y="86034"/>
                  </a:lnTo>
                  <a:lnTo>
                    <a:pt x="131899" y="93544"/>
                  </a:lnTo>
                  <a:lnTo>
                    <a:pt x="129552" y="96393"/>
                  </a:lnTo>
                  <a:lnTo>
                    <a:pt x="174493" y="96393"/>
                  </a:lnTo>
                  <a:lnTo>
                    <a:pt x="180585" y="85959"/>
                  </a:lnTo>
                  <a:lnTo>
                    <a:pt x="188975" y="58412"/>
                  </a:lnTo>
                  <a:lnTo>
                    <a:pt x="190242" y="34405"/>
                  </a:lnTo>
                  <a:lnTo>
                    <a:pt x="181863" y="22771"/>
                  </a:lnTo>
                  <a:close/>
                </a:path>
                <a:path w="228600" h="351790">
                  <a:moveTo>
                    <a:pt x="125196" y="0"/>
                  </a:moveTo>
                  <a:lnTo>
                    <a:pt x="101409" y="29972"/>
                  </a:lnTo>
                  <a:lnTo>
                    <a:pt x="99760" y="42942"/>
                  </a:lnTo>
                  <a:lnTo>
                    <a:pt x="96926" y="60717"/>
                  </a:lnTo>
                  <a:lnTo>
                    <a:pt x="94244" y="76422"/>
                  </a:lnTo>
                  <a:lnTo>
                    <a:pt x="93052" y="83185"/>
                  </a:lnTo>
                  <a:lnTo>
                    <a:pt x="131857" y="83185"/>
                  </a:lnTo>
                  <a:lnTo>
                    <a:pt x="133860" y="71707"/>
                  </a:lnTo>
                  <a:lnTo>
                    <a:pt x="135504" y="39885"/>
                  </a:lnTo>
                  <a:lnTo>
                    <a:pt x="133083" y="12219"/>
                  </a:lnTo>
                  <a:lnTo>
                    <a:pt x="125196" y="0"/>
                  </a:lnTo>
                  <a:close/>
                </a:path>
              </a:pathLst>
            </a:custGeom>
            <a:solidFill>
              <a:srgbClr val="FCE2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6" name="object 33">
              <a:extLst>
                <a:ext uri="{FF2B5EF4-FFF2-40B4-BE49-F238E27FC236}">
                  <a16:creationId xmlns:a16="http://schemas.microsoft.com/office/drawing/2014/main" id="{F2CBD85B-6145-8941-A170-825AEAF414F8}"/>
                </a:ext>
              </a:extLst>
            </p:cNvPr>
            <p:cNvSpPr/>
            <p:nvPr/>
          </p:nvSpPr>
          <p:spPr>
            <a:xfrm>
              <a:off x="2855299" y="5338972"/>
              <a:ext cx="281264" cy="1207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67" name="그룹 330">
            <a:extLst>
              <a:ext uri="{FF2B5EF4-FFF2-40B4-BE49-F238E27FC236}">
                <a16:creationId xmlns:a16="http://schemas.microsoft.com/office/drawing/2014/main" id="{6B2B115E-1038-B743-9D10-2922512062FC}"/>
              </a:ext>
            </a:extLst>
          </p:cNvPr>
          <p:cNvGrpSpPr/>
          <p:nvPr/>
        </p:nvGrpSpPr>
        <p:grpSpPr>
          <a:xfrm>
            <a:off x="7593792" y="3662238"/>
            <a:ext cx="2971800" cy="1799757"/>
            <a:chOff x="5275172" y="4794228"/>
            <a:chExt cx="2768112" cy="1278798"/>
          </a:xfrm>
        </p:grpSpPr>
        <p:sp>
          <p:nvSpPr>
            <p:cNvPr id="168" name="object 34">
              <a:extLst>
                <a:ext uri="{FF2B5EF4-FFF2-40B4-BE49-F238E27FC236}">
                  <a16:creationId xmlns:a16="http://schemas.microsoft.com/office/drawing/2014/main" id="{6EB1D38B-3A7B-9E4F-A442-CCA567C8E13A}"/>
                </a:ext>
              </a:extLst>
            </p:cNvPr>
            <p:cNvSpPr/>
            <p:nvPr/>
          </p:nvSpPr>
          <p:spPr>
            <a:xfrm>
              <a:off x="5275172" y="4794228"/>
              <a:ext cx="2768112" cy="8803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9" name="object 35">
              <a:extLst>
                <a:ext uri="{FF2B5EF4-FFF2-40B4-BE49-F238E27FC236}">
                  <a16:creationId xmlns:a16="http://schemas.microsoft.com/office/drawing/2014/main" id="{139C961D-FB55-B149-9C7E-1926CB75055D}"/>
                </a:ext>
              </a:extLst>
            </p:cNvPr>
            <p:cNvSpPr/>
            <p:nvPr/>
          </p:nvSpPr>
          <p:spPr>
            <a:xfrm>
              <a:off x="5637271" y="5438700"/>
              <a:ext cx="1709422" cy="3148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0" name="object 36">
              <a:extLst>
                <a:ext uri="{FF2B5EF4-FFF2-40B4-BE49-F238E27FC236}">
                  <a16:creationId xmlns:a16="http://schemas.microsoft.com/office/drawing/2014/main" id="{36A6AD63-79A6-5242-83AF-B48E881F2020}"/>
                </a:ext>
              </a:extLst>
            </p:cNvPr>
            <p:cNvSpPr/>
            <p:nvPr/>
          </p:nvSpPr>
          <p:spPr>
            <a:xfrm>
              <a:off x="5553251" y="5735115"/>
              <a:ext cx="1962169" cy="33791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1" name="object 37">
              <a:extLst>
                <a:ext uri="{FF2B5EF4-FFF2-40B4-BE49-F238E27FC236}">
                  <a16:creationId xmlns:a16="http://schemas.microsoft.com/office/drawing/2014/main" id="{31777252-AD35-914D-93B7-70FDC27A02C9}"/>
                </a:ext>
              </a:extLst>
            </p:cNvPr>
            <p:cNvSpPr/>
            <p:nvPr/>
          </p:nvSpPr>
          <p:spPr>
            <a:xfrm>
              <a:off x="5525769" y="4849980"/>
              <a:ext cx="1967839" cy="1203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2" name="object 38">
              <a:extLst>
                <a:ext uri="{FF2B5EF4-FFF2-40B4-BE49-F238E27FC236}">
                  <a16:creationId xmlns:a16="http://schemas.microsoft.com/office/drawing/2014/main" id="{6E338BCD-DE3B-9F45-A82B-5988B61F770C}"/>
                </a:ext>
              </a:extLst>
            </p:cNvPr>
            <p:cNvSpPr/>
            <p:nvPr/>
          </p:nvSpPr>
          <p:spPr>
            <a:xfrm>
              <a:off x="6382459" y="4865151"/>
              <a:ext cx="1007987" cy="54506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3" name="object 39">
              <a:extLst>
                <a:ext uri="{FF2B5EF4-FFF2-40B4-BE49-F238E27FC236}">
                  <a16:creationId xmlns:a16="http://schemas.microsoft.com/office/drawing/2014/main" id="{CCBF10CF-5199-AD40-ABCC-6CD991BFAADA}"/>
                </a:ext>
              </a:extLst>
            </p:cNvPr>
            <p:cNvSpPr/>
            <p:nvPr/>
          </p:nvSpPr>
          <p:spPr>
            <a:xfrm>
              <a:off x="6783508" y="5197531"/>
              <a:ext cx="91147" cy="589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4" name="object 40">
              <a:extLst>
                <a:ext uri="{FF2B5EF4-FFF2-40B4-BE49-F238E27FC236}">
                  <a16:creationId xmlns:a16="http://schemas.microsoft.com/office/drawing/2014/main" id="{1A1F352A-6C7A-AB48-8D65-19C424B78984}"/>
                </a:ext>
              </a:extLst>
            </p:cNvPr>
            <p:cNvSpPr/>
            <p:nvPr/>
          </p:nvSpPr>
          <p:spPr>
            <a:xfrm>
              <a:off x="6410046" y="4860650"/>
              <a:ext cx="997025" cy="352767"/>
            </a:xfrm>
            <a:custGeom>
              <a:avLst/>
              <a:gdLst/>
              <a:ahLst/>
              <a:cxnLst/>
              <a:rect l="l" t="t" r="r" b="b"/>
              <a:pathLst>
                <a:path w="707389" h="497204">
                  <a:moveTo>
                    <a:pt x="695343" y="214056"/>
                  </a:moveTo>
                  <a:lnTo>
                    <a:pt x="634491" y="214056"/>
                  </a:lnTo>
                  <a:lnTo>
                    <a:pt x="654641" y="360073"/>
                  </a:lnTo>
                  <a:lnTo>
                    <a:pt x="667317" y="438310"/>
                  </a:lnTo>
                  <a:lnTo>
                    <a:pt x="677781" y="475014"/>
                  </a:lnTo>
                  <a:lnTo>
                    <a:pt x="691451" y="496987"/>
                  </a:lnTo>
                  <a:lnTo>
                    <a:pt x="701467" y="438218"/>
                  </a:lnTo>
                  <a:lnTo>
                    <a:pt x="706188" y="402188"/>
                  </a:lnTo>
                  <a:lnTo>
                    <a:pt x="706908" y="373714"/>
                  </a:lnTo>
                  <a:lnTo>
                    <a:pt x="704875" y="337983"/>
                  </a:lnTo>
                  <a:lnTo>
                    <a:pt x="695343" y="214056"/>
                  </a:lnTo>
                  <a:close/>
                </a:path>
                <a:path w="707389" h="497204">
                  <a:moveTo>
                    <a:pt x="343049" y="0"/>
                  </a:moveTo>
                  <a:lnTo>
                    <a:pt x="283719" y="11223"/>
                  </a:lnTo>
                  <a:lnTo>
                    <a:pt x="231036" y="31869"/>
                  </a:lnTo>
                  <a:lnTo>
                    <a:pt x="184732" y="59849"/>
                  </a:lnTo>
                  <a:lnTo>
                    <a:pt x="144537" y="93073"/>
                  </a:lnTo>
                  <a:lnTo>
                    <a:pt x="110185" y="129450"/>
                  </a:lnTo>
                  <a:lnTo>
                    <a:pt x="81405" y="166892"/>
                  </a:lnTo>
                  <a:lnTo>
                    <a:pt x="57930" y="203307"/>
                  </a:lnTo>
                  <a:lnTo>
                    <a:pt x="25821" y="264701"/>
                  </a:lnTo>
                  <a:lnTo>
                    <a:pt x="11709" y="296911"/>
                  </a:lnTo>
                  <a:lnTo>
                    <a:pt x="4955" y="311343"/>
                  </a:lnTo>
                  <a:lnTo>
                    <a:pt x="1477" y="319604"/>
                  </a:lnTo>
                  <a:lnTo>
                    <a:pt x="188" y="323348"/>
                  </a:lnTo>
                  <a:lnTo>
                    <a:pt x="0" y="324229"/>
                  </a:lnTo>
                  <a:lnTo>
                    <a:pt x="112331" y="253197"/>
                  </a:lnTo>
                  <a:lnTo>
                    <a:pt x="175088" y="211891"/>
                  </a:lnTo>
                  <a:lnTo>
                    <a:pt x="211051" y="184443"/>
                  </a:lnTo>
                  <a:lnTo>
                    <a:pt x="243001" y="154989"/>
                  </a:lnTo>
                  <a:lnTo>
                    <a:pt x="397942" y="154989"/>
                  </a:lnTo>
                  <a:lnTo>
                    <a:pt x="428271" y="137470"/>
                  </a:lnTo>
                  <a:lnTo>
                    <a:pt x="450418" y="122515"/>
                  </a:lnTo>
                  <a:lnTo>
                    <a:pt x="677853" y="122515"/>
                  </a:lnTo>
                  <a:lnTo>
                    <a:pt x="655621" y="62742"/>
                  </a:lnTo>
                  <a:lnTo>
                    <a:pt x="570947" y="20747"/>
                  </a:lnTo>
                  <a:lnTo>
                    <a:pt x="409295" y="290"/>
                  </a:lnTo>
                  <a:lnTo>
                    <a:pt x="343049" y="0"/>
                  </a:lnTo>
                  <a:close/>
                </a:path>
                <a:path w="707389" h="497204">
                  <a:moveTo>
                    <a:pt x="677853" y="122515"/>
                  </a:moveTo>
                  <a:lnTo>
                    <a:pt x="450418" y="122515"/>
                  </a:lnTo>
                  <a:lnTo>
                    <a:pt x="423638" y="179892"/>
                  </a:lnTo>
                  <a:lnTo>
                    <a:pt x="421000" y="235778"/>
                  </a:lnTo>
                  <a:lnTo>
                    <a:pt x="429185" y="278136"/>
                  </a:lnTo>
                  <a:lnTo>
                    <a:pt x="434873" y="294930"/>
                  </a:lnTo>
                  <a:lnTo>
                    <a:pt x="487607" y="258398"/>
                  </a:lnTo>
                  <a:lnTo>
                    <a:pt x="553832" y="233252"/>
                  </a:lnTo>
                  <a:lnTo>
                    <a:pt x="610482" y="218727"/>
                  </a:lnTo>
                  <a:lnTo>
                    <a:pt x="634491" y="214056"/>
                  </a:lnTo>
                  <a:lnTo>
                    <a:pt x="695343" y="214056"/>
                  </a:lnTo>
                  <a:lnTo>
                    <a:pt x="691027" y="157935"/>
                  </a:lnTo>
                  <a:lnTo>
                    <a:pt x="677853" y="122515"/>
                  </a:lnTo>
                  <a:close/>
                </a:path>
                <a:path w="707389" h="497204">
                  <a:moveTo>
                    <a:pt x="397942" y="154989"/>
                  </a:moveTo>
                  <a:lnTo>
                    <a:pt x="243001" y="154989"/>
                  </a:lnTo>
                  <a:lnTo>
                    <a:pt x="235093" y="173264"/>
                  </a:lnTo>
                  <a:lnTo>
                    <a:pt x="223961" y="194090"/>
                  </a:lnTo>
                  <a:lnTo>
                    <a:pt x="214033" y="211190"/>
                  </a:lnTo>
                  <a:lnTo>
                    <a:pt x="209740" y="218285"/>
                  </a:lnTo>
                  <a:lnTo>
                    <a:pt x="293723" y="203294"/>
                  </a:lnTo>
                  <a:lnTo>
                    <a:pt x="371303" y="170376"/>
                  </a:lnTo>
                  <a:lnTo>
                    <a:pt x="397942" y="154989"/>
                  </a:lnTo>
                  <a:close/>
                </a:path>
              </a:pathLst>
            </a:custGeom>
            <a:solidFill>
              <a:srgbClr val="47372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5" name="object 41">
              <a:extLst>
                <a:ext uri="{FF2B5EF4-FFF2-40B4-BE49-F238E27FC236}">
                  <a16:creationId xmlns:a16="http://schemas.microsoft.com/office/drawing/2014/main" id="{82198EC0-9F28-2A4C-937D-5952E8D45E85}"/>
                </a:ext>
              </a:extLst>
            </p:cNvPr>
            <p:cNvSpPr/>
            <p:nvPr/>
          </p:nvSpPr>
          <p:spPr>
            <a:xfrm>
              <a:off x="7036148" y="4948260"/>
              <a:ext cx="223784" cy="9850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6" name="object 42">
              <a:extLst>
                <a:ext uri="{FF2B5EF4-FFF2-40B4-BE49-F238E27FC236}">
                  <a16:creationId xmlns:a16="http://schemas.microsoft.com/office/drawing/2014/main" id="{B2945AB6-AF77-C343-8949-394A493BD296}"/>
                </a:ext>
              </a:extLst>
            </p:cNvPr>
            <p:cNvSpPr/>
            <p:nvPr/>
          </p:nvSpPr>
          <p:spPr>
            <a:xfrm>
              <a:off x="6654488" y="5140062"/>
              <a:ext cx="460923" cy="86953"/>
            </a:xfrm>
            <a:custGeom>
              <a:avLst/>
              <a:gdLst/>
              <a:ahLst/>
              <a:cxnLst/>
              <a:rect l="l" t="t" r="r" b="b"/>
              <a:pathLst>
                <a:path w="327025" h="122554">
                  <a:moveTo>
                    <a:pt x="324475" y="68798"/>
                  </a:moveTo>
                  <a:lnTo>
                    <a:pt x="105244" y="68798"/>
                  </a:lnTo>
                  <a:lnTo>
                    <a:pt x="122173" y="69938"/>
                  </a:lnTo>
                  <a:lnTo>
                    <a:pt x="157242" y="79956"/>
                  </a:lnTo>
                  <a:lnTo>
                    <a:pt x="224008" y="112070"/>
                  </a:lnTo>
                  <a:lnTo>
                    <a:pt x="259105" y="121881"/>
                  </a:lnTo>
                  <a:lnTo>
                    <a:pt x="275758" y="121991"/>
                  </a:lnTo>
                  <a:lnTo>
                    <a:pt x="291787" y="118158"/>
                  </a:lnTo>
                  <a:lnTo>
                    <a:pt x="306270" y="110513"/>
                  </a:lnTo>
                  <a:lnTo>
                    <a:pt x="318287" y="99186"/>
                  </a:lnTo>
                  <a:lnTo>
                    <a:pt x="325145" y="90588"/>
                  </a:lnTo>
                  <a:lnTo>
                    <a:pt x="326402" y="75539"/>
                  </a:lnTo>
                  <a:lnTo>
                    <a:pt x="324475" y="68798"/>
                  </a:lnTo>
                  <a:close/>
                </a:path>
                <a:path w="327025" h="122554">
                  <a:moveTo>
                    <a:pt x="56986" y="0"/>
                  </a:moveTo>
                  <a:lnTo>
                    <a:pt x="10954" y="16694"/>
                  </a:lnTo>
                  <a:lnTo>
                    <a:pt x="0" y="43204"/>
                  </a:lnTo>
                  <a:lnTo>
                    <a:pt x="7112" y="52399"/>
                  </a:lnTo>
                  <a:lnTo>
                    <a:pt x="43742" y="66885"/>
                  </a:lnTo>
                  <a:lnTo>
                    <a:pt x="71199" y="69420"/>
                  </a:lnTo>
                  <a:lnTo>
                    <a:pt x="105244" y="68798"/>
                  </a:lnTo>
                  <a:lnTo>
                    <a:pt x="324475" y="68798"/>
                  </a:lnTo>
                  <a:lnTo>
                    <a:pt x="322795" y="62923"/>
                  </a:lnTo>
                  <a:lnTo>
                    <a:pt x="315207" y="52113"/>
                  </a:lnTo>
                  <a:lnTo>
                    <a:pt x="304742" y="43599"/>
                  </a:lnTo>
                  <a:lnTo>
                    <a:pt x="301491" y="42077"/>
                  </a:lnTo>
                  <a:lnTo>
                    <a:pt x="199493" y="42077"/>
                  </a:lnTo>
                  <a:lnTo>
                    <a:pt x="186131" y="42023"/>
                  </a:lnTo>
                  <a:lnTo>
                    <a:pt x="162165" y="37599"/>
                  </a:lnTo>
                  <a:lnTo>
                    <a:pt x="139128" y="29145"/>
                  </a:lnTo>
                  <a:lnTo>
                    <a:pt x="116501" y="18863"/>
                  </a:lnTo>
                  <a:lnTo>
                    <a:pt x="93764" y="8952"/>
                  </a:lnTo>
                  <a:lnTo>
                    <a:pt x="81782" y="4743"/>
                  </a:lnTo>
                  <a:lnTo>
                    <a:pt x="69483" y="1610"/>
                  </a:lnTo>
                  <a:lnTo>
                    <a:pt x="56986" y="0"/>
                  </a:lnTo>
                  <a:close/>
                </a:path>
                <a:path w="327025" h="122554">
                  <a:moveTo>
                    <a:pt x="266201" y="34140"/>
                  </a:moveTo>
                  <a:lnTo>
                    <a:pt x="252751" y="34891"/>
                  </a:lnTo>
                  <a:lnTo>
                    <a:pt x="239382" y="36638"/>
                  </a:lnTo>
                  <a:lnTo>
                    <a:pt x="226112" y="38807"/>
                  </a:lnTo>
                  <a:lnTo>
                    <a:pt x="212818" y="40812"/>
                  </a:lnTo>
                  <a:lnTo>
                    <a:pt x="199493" y="42077"/>
                  </a:lnTo>
                  <a:lnTo>
                    <a:pt x="301491" y="42077"/>
                  </a:lnTo>
                  <a:lnTo>
                    <a:pt x="292506" y="37870"/>
                  </a:lnTo>
                  <a:lnTo>
                    <a:pt x="279523" y="34945"/>
                  </a:lnTo>
                  <a:lnTo>
                    <a:pt x="266201" y="34140"/>
                  </a:lnTo>
                  <a:close/>
                </a:path>
              </a:pathLst>
            </a:custGeom>
            <a:solidFill>
              <a:srgbClr val="F3A08D">
                <a:alpha val="51998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7" name="object 43">
              <a:extLst>
                <a:ext uri="{FF2B5EF4-FFF2-40B4-BE49-F238E27FC236}">
                  <a16:creationId xmlns:a16="http://schemas.microsoft.com/office/drawing/2014/main" id="{58BFEE84-2B86-614B-9070-E0EC2C27185F}"/>
                </a:ext>
              </a:extLst>
            </p:cNvPr>
            <p:cNvSpPr/>
            <p:nvPr/>
          </p:nvSpPr>
          <p:spPr>
            <a:xfrm>
              <a:off x="6641759" y="5077381"/>
              <a:ext cx="135144" cy="21626"/>
            </a:xfrm>
            <a:custGeom>
              <a:avLst/>
              <a:gdLst/>
              <a:ahLst/>
              <a:cxnLst/>
              <a:rect l="l" t="t" r="r" b="b"/>
              <a:pathLst>
                <a:path w="95885" h="30479">
                  <a:moveTo>
                    <a:pt x="4699" y="0"/>
                  </a:moveTo>
                  <a:lnTo>
                    <a:pt x="114" y="4356"/>
                  </a:lnTo>
                  <a:lnTo>
                    <a:pt x="0" y="7962"/>
                  </a:lnTo>
                  <a:lnTo>
                    <a:pt x="2171" y="10261"/>
                  </a:lnTo>
                  <a:lnTo>
                    <a:pt x="5755" y="13528"/>
                  </a:lnTo>
                  <a:lnTo>
                    <a:pt x="15376" y="20429"/>
                  </a:lnTo>
                  <a:lnTo>
                    <a:pt x="29993" y="27276"/>
                  </a:lnTo>
                  <a:lnTo>
                    <a:pt x="48564" y="30378"/>
                  </a:lnTo>
                  <a:lnTo>
                    <a:pt x="58942" y="29384"/>
                  </a:lnTo>
                  <a:lnTo>
                    <a:pt x="69910" y="26101"/>
                  </a:lnTo>
                  <a:lnTo>
                    <a:pt x="81340" y="20080"/>
                  </a:lnTo>
                  <a:lnTo>
                    <a:pt x="84038" y="17968"/>
                  </a:lnTo>
                  <a:lnTo>
                    <a:pt x="57251" y="17968"/>
                  </a:lnTo>
                  <a:lnTo>
                    <a:pt x="33701" y="16602"/>
                  </a:lnTo>
                  <a:lnTo>
                    <a:pt x="17258" y="8144"/>
                  </a:lnTo>
                  <a:lnTo>
                    <a:pt x="10490" y="2387"/>
                  </a:lnTo>
                  <a:lnTo>
                    <a:pt x="8318" y="101"/>
                  </a:lnTo>
                  <a:lnTo>
                    <a:pt x="4699" y="0"/>
                  </a:lnTo>
                  <a:close/>
                </a:path>
                <a:path w="95885" h="30479">
                  <a:moveTo>
                    <a:pt x="87668" y="304"/>
                  </a:moveTo>
                  <a:lnTo>
                    <a:pt x="85343" y="2451"/>
                  </a:lnTo>
                  <a:lnTo>
                    <a:pt x="57251" y="17968"/>
                  </a:lnTo>
                  <a:lnTo>
                    <a:pt x="84038" y="17968"/>
                  </a:lnTo>
                  <a:lnTo>
                    <a:pt x="93103" y="10871"/>
                  </a:lnTo>
                  <a:lnTo>
                    <a:pt x="95427" y="8724"/>
                  </a:lnTo>
                  <a:lnTo>
                    <a:pt x="95580" y="5105"/>
                  </a:lnTo>
                  <a:lnTo>
                    <a:pt x="91274" y="444"/>
                  </a:lnTo>
                  <a:lnTo>
                    <a:pt x="87668" y="304"/>
                  </a:lnTo>
                  <a:close/>
                </a:path>
              </a:pathLst>
            </a:custGeom>
            <a:solidFill>
              <a:srgbClr val="755E4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8" name="object 44">
              <a:extLst>
                <a:ext uri="{FF2B5EF4-FFF2-40B4-BE49-F238E27FC236}">
                  <a16:creationId xmlns:a16="http://schemas.microsoft.com/office/drawing/2014/main" id="{68172CA0-B21C-B74B-8032-19E4904AF826}"/>
                </a:ext>
              </a:extLst>
            </p:cNvPr>
            <p:cNvSpPr/>
            <p:nvPr/>
          </p:nvSpPr>
          <p:spPr>
            <a:xfrm>
              <a:off x="6776832" y="5071886"/>
              <a:ext cx="34905" cy="27933"/>
            </a:xfrm>
            <a:custGeom>
              <a:avLst/>
              <a:gdLst/>
              <a:ahLst/>
              <a:cxnLst/>
              <a:rect l="l" t="t" r="r" b="b"/>
              <a:pathLst>
                <a:path w="24764" h="39370">
                  <a:moveTo>
                    <a:pt x="22872" y="0"/>
                  </a:moveTo>
                  <a:lnTo>
                    <a:pt x="21285" y="126"/>
                  </a:lnTo>
                  <a:lnTo>
                    <a:pt x="19710" y="279"/>
                  </a:lnTo>
                  <a:lnTo>
                    <a:pt x="18541" y="1663"/>
                  </a:lnTo>
                  <a:lnTo>
                    <a:pt x="18637" y="2730"/>
                  </a:lnTo>
                  <a:lnTo>
                    <a:pt x="18727" y="7631"/>
                  </a:lnTo>
                  <a:lnTo>
                    <a:pt x="17391" y="16716"/>
                  </a:lnTo>
                  <a:lnTo>
                    <a:pt x="12632" y="26568"/>
                  </a:lnTo>
                  <a:lnTo>
                    <a:pt x="2412" y="33273"/>
                  </a:lnTo>
                  <a:lnTo>
                    <a:pt x="888" y="33705"/>
                  </a:lnTo>
                  <a:lnTo>
                    <a:pt x="0" y="35293"/>
                  </a:lnTo>
                  <a:lnTo>
                    <a:pt x="787" y="38074"/>
                  </a:lnTo>
                  <a:lnTo>
                    <a:pt x="1930" y="38900"/>
                  </a:lnTo>
                  <a:lnTo>
                    <a:pt x="3441" y="38900"/>
                  </a:lnTo>
                  <a:lnTo>
                    <a:pt x="24370" y="3225"/>
                  </a:lnTo>
                  <a:lnTo>
                    <a:pt x="24244" y="1168"/>
                  </a:lnTo>
                  <a:lnTo>
                    <a:pt x="22872" y="0"/>
                  </a:lnTo>
                  <a:close/>
                </a:path>
              </a:pathLst>
            </a:custGeom>
            <a:solidFill>
              <a:srgbClr val="755E4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9" name="object 45">
              <a:extLst>
                <a:ext uri="{FF2B5EF4-FFF2-40B4-BE49-F238E27FC236}">
                  <a16:creationId xmlns:a16="http://schemas.microsoft.com/office/drawing/2014/main" id="{987CDCE4-9904-A546-9F1A-883B4C835EF2}"/>
                </a:ext>
              </a:extLst>
            </p:cNvPr>
            <p:cNvSpPr/>
            <p:nvPr/>
          </p:nvSpPr>
          <p:spPr>
            <a:xfrm>
              <a:off x="6581168" y="5130518"/>
              <a:ext cx="165574" cy="4588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0" name="object 46">
              <a:extLst>
                <a:ext uri="{FF2B5EF4-FFF2-40B4-BE49-F238E27FC236}">
                  <a16:creationId xmlns:a16="http://schemas.microsoft.com/office/drawing/2014/main" id="{7D7C247C-DA6D-3247-9027-FB5FB24268F3}"/>
                </a:ext>
              </a:extLst>
            </p:cNvPr>
            <p:cNvSpPr/>
            <p:nvPr/>
          </p:nvSpPr>
          <p:spPr>
            <a:xfrm>
              <a:off x="7047315" y="5106082"/>
              <a:ext cx="150200" cy="541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1" name="object 47">
              <a:extLst>
                <a:ext uri="{FF2B5EF4-FFF2-40B4-BE49-F238E27FC236}">
                  <a16:creationId xmlns:a16="http://schemas.microsoft.com/office/drawing/2014/main" id="{CAC135C6-FBA1-7C45-968C-66256C6C2ED1}"/>
                </a:ext>
              </a:extLst>
            </p:cNvPr>
            <p:cNvSpPr/>
            <p:nvPr/>
          </p:nvSpPr>
          <p:spPr>
            <a:xfrm>
              <a:off x="7029256" y="5193666"/>
              <a:ext cx="168492" cy="5694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2" name="object 48">
              <a:extLst>
                <a:ext uri="{FF2B5EF4-FFF2-40B4-BE49-F238E27FC236}">
                  <a16:creationId xmlns:a16="http://schemas.microsoft.com/office/drawing/2014/main" id="{30B3A980-1928-5E46-9E1A-CFAA5BE94E77}"/>
                </a:ext>
              </a:extLst>
            </p:cNvPr>
            <p:cNvSpPr/>
            <p:nvPr/>
          </p:nvSpPr>
          <p:spPr>
            <a:xfrm>
              <a:off x="6636651" y="5277996"/>
              <a:ext cx="346479" cy="7102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3" name="object 49">
              <a:extLst>
                <a:ext uri="{FF2B5EF4-FFF2-40B4-BE49-F238E27FC236}">
                  <a16:creationId xmlns:a16="http://schemas.microsoft.com/office/drawing/2014/main" id="{1A81E790-EE1D-FE4F-B90C-83B198967EF3}"/>
                </a:ext>
              </a:extLst>
            </p:cNvPr>
            <p:cNvSpPr/>
            <p:nvPr/>
          </p:nvSpPr>
          <p:spPr>
            <a:xfrm>
              <a:off x="6368940" y="5149767"/>
              <a:ext cx="169153" cy="41900"/>
            </a:xfrm>
            <a:custGeom>
              <a:avLst/>
              <a:gdLst/>
              <a:ahLst/>
              <a:cxnLst/>
              <a:rect l="l" t="t" r="r" b="b"/>
              <a:pathLst>
                <a:path w="120014" h="59054">
                  <a:moveTo>
                    <a:pt x="52094" y="0"/>
                  </a:moveTo>
                  <a:lnTo>
                    <a:pt x="33823" y="3910"/>
                  </a:lnTo>
                  <a:lnTo>
                    <a:pt x="12476" y="18348"/>
                  </a:lnTo>
                  <a:lnTo>
                    <a:pt x="0" y="36187"/>
                  </a:lnTo>
                  <a:lnTo>
                    <a:pt x="8265" y="49893"/>
                  </a:lnTo>
                  <a:lnTo>
                    <a:pt x="27148" y="57987"/>
                  </a:lnTo>
                  <a:lnTo>
                    <a:pt x="46525" y="58988"/>
                  </a:lnTo>
                  <a:lnTo>
                    <a:pt x="65393" y="51686"/>
                  </a:lnTo>
                  <a:lnTo>
                    <a:pt x="86668" y="39879"/>
                  </a:lnTo>
                  <a:lnTo>
                    <a:pt x="106131" y="29632"/>
                  </a:lnTo>
                  <a:lnTo>
                    <a:pt x="119563" y="27009"/>
                  </a:lnTo>
                  <a:lnTo>
                    <a:pt x="77327" y="7429"/>
                  </a:lnTo>
                  <a:lnTo>
                    <a:pt x="520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4" name="object 50">
              <a:extLst>
                <a:ext uri="{FF2B5EF4-FFF2-40B4-BE49-F238E27FC236}">
                  <a16:creationId xmlns:a16="http://schemas.microsoft.com/office/drawing/2014/main" id="{FD92C956-FDB8-9548-AF10-99B2E58E495C}"/>
                </a:ext>
              </a:extLst>
            </p:cNvPr>
            <p:cNvSpPr/>
            <p:nvPr/>
          </p:nvSpPr>
          <p:spPr>
            <a:xfrm>
              <a:off x="6473091" y="5409627"/>
              <a:ext cx="169375" cy="8497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5" name="object 51">
              <a:extLst>
                <a:ext uri="{FF2B5EF4-FFF2-40B4-BE49-F238E27FC236}">
                  <a16:creationId xmlns:a16="http://schemas.microsoft.com/office/drawing/2014/main" id="{A49405CC-3D21-ED45-B5C9-BA82B55997BD}"/>
                </a:ext>
              </a:extLst>
            </p:cNvPr>
            <p:cNvSpPr/>
            <p:nvPr/>
          </p:nvSpPr>
          <p:spPr>
            <a:xfrm>
              <a:off x="6456282" y="5196954"/>
              <a:ext cx="260837" cy="8601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6" name="object 52">
              <a:extLst>
                <a:ext uri="{FF2B5EF4-FFF2-40B4-BE49-F238E27FC236}">
                  <a16:creationId xmlns:a16="http://schemas.microsoft.com/office/drawing/2014/main" id="{A3DBF57C-F136-DE49-B841-FB76E09F7460}"/>
                </a:ext>
              </a:extLst>
            </p:cNvPr>
            <p:cNvSpPr/>
            <p:nvPr/>
          </p:nvSpPr>
          <p:spPr>
            <a:xfrm>
              <a:off x="6552351" y="5228635"/>
              <a:ext cx="68915" cy="22976"/>
            </a:xfrm>
            <a:custGeom>
              <a:avLst/>
              <a:gdLst/>
              <a:ahLst/>
              <a:cxnLst/>
              <a:rect l="l" t="t" r="r" b="b"/>
              <a:pathLst>
                <a:path w="48895" h="32384">
                  <a:moveTo>
                    <a:pt x="4025" y="0"/>
                  </a:moveTo>
                  <a:lnTo>
                    <a:pt x="0" y="24612"/>
                  </a:lnTo>
                  <a:lnTo>
                    <a:pt x="44716" y="31927"/>
                  </a:lnTo>
                  <a:lnTo>
                    <a:pt x="48742" y="7315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7" name="object 53">
              <a:extLst>
                <a:ext uri="{FF2B5EF4-FFF2-40B4-BE49-F238E27FC236}">
                  <a16:creationId xmlns:a16="http://schemas.microsoft.com/office/drawing/2014/main" id="{B27F60B5-EE54-1648-9D7C-2E2F4B8C7EB0}"/>
                </a:ext>
              </a:extLst>
            </p:cNvPr>
            <p:cNvSpPr/>
            <p:nvPr/>
          </p:nvSpPr>
          <p:spPr>
            <a:xfrm>
              <a:off x="7112436" y="5302252"/>
              <a:ext cx="69810" cy="23428"/>
            </a:xfrm>
            <a:custGeom>
              <a:avLst/>
              <a:gdLst/>
              <a:ahLst/>
              <a:cxnLst/>
              <a:rect l="l" t="t" r="r" b="b"/>
              <a:pathLst>
                <a:path w="49529" h="33020">
                  <a:moveTo>
                    <a:pt x="4546" y="0"/>
                  </a:moveTo>
                  <a:lnTo>
                    <a:pt x="0" y="24536"/>
                  </a:lnTo>
                  <a:lnTo>
                    <a:pt x="44564" y="32791"/>
                  </a:lnTo>
                  <a:lnTo>
                    <a:pt x="49098" y="8254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8" name="그룹 332">
            <a:extLst>
              <a:ext uri="{FF2B5EF4-FFF2-40B4-BE49-F238E27FC236}">
                <a16:creationId xmlns:a16="http://schemas.microsoft.com/office/drawing/2014/main" id="{4CB99AB3-32DA-F442-9A10-50E6190E3DEC}"/>
              </a:ext>
            </a:extLst>
          </p:cNvPr>
          <p:cNvGrpSpPr/>
          <p:nvPr/>
        </p:nvGrpSpPr>
        <p:grpSpPr>
          <a:xfrm>
            <a:off x="942933" y="3503088"/>
            <a:ext cx="2438400" cy="1949208"/>
            <a:chOff x="5525055" y="1579507"/>
            <a:chExt cx="2268815" cy="1280245"/>
          </a:xfrm>
        </p:grpSpPr>
        <p:sp>
          <p:nvSpPr>
            <p:cNvPr id="189" name="object 327">
              <a:extLst>
                <a:ext uri="{FF2B5EF4-FFF2-40B4-BE49-F238E27FC236}">
                  <a16:creationId xmlns:a16="http://schemas.microsoft.com/office/drawing/2014/main" id="{21A64F87-1C35-0740-B05D-6361CFF9D443}"/>
                </a:ext>
              </a:extLst>
            </p:cNvPr>
            <p:cNvSpPr/>
            <p:nvPr/>
          </p:nvSpPr>
          <p:spPr>
            <a:xfrm>
              <a:off x="6165532" y="1579507"/>
              <a:ext cx="422956" cy="22941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90" name="그룹 329">
              <a:extLst>
                <a:ext uri="{FF2B5EF4-FFF2-40B4-BE49-F238E27FC236}">
                  <a16:creationId xmlns:a16="http://schemas.microsoft.com/office/drawing/2014/main" id="{E55FDF86-359A-9C42-956C-F9EC97E54127}"/>
                </a:ext>
              </a:extLst>
            </p:cNvPr>
            <p:cNvGrpSpPr/>
            <p:nvPr/>
          </p:nvGrpSpPr>
          <p:grpSpPr>
            <a:xfrm>
              <a:off x="5525055" y="1771650"/>
              <a:ext cx="2268815" cy="1088102"/>
              <a:chOff x="5525055" y="2572496"/>
              <a:chExt cx="2268815" cy="1088102"/>
            </a:xfrm>
          </p:grpSpPr>
          <p:sp>
            <p:nvSpPr>
              <p:cNvPr id="191" name="object 182">
                <a:extLst>
                  <a:ext uri="{FF2B5EF4-FFF2-40B4-BE49-F238E27FC236}">
                    <a16:creationId xmlns:a16="http://schemas.microsoft.com/office/drawing/2014/main" id="{EEE3B698-69EA-344C-847F-DAA26583AC14}"/>
                  </a:ext>
                </a:extLst>
              </p:cNvPr>
              <p:cNvSpPr/>
              <p:nvPr/>
            </p:nvSpPr>
            <p:spPr>
              <a:xfrm>
                <a:off x="5525057" y="3187989"/>
                <a:ext cx="2268813" cy="472609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666114">
                    <a:moveTo>
                      <a:pt x="1609382" y="665670"/>
                    </a:moveTo>
                    <a:lnTo>
                      <a:pt x="0" y="665670"/>
                    </a:lnTo>
                    <a:lnTo>
                      <a:pt x="0" y="0"/>
                    </a:lnTo>
                    <a:lnTo>
                      <a:pt x="1609382" y="0"/>
                    </a:lnTo>
                    <a:lnTo>
                      <a:pt x="1609382" y="665670"/>
                    </a:lnTo>
                    <a:close/>
                  </a:path>
                </a:pathLst>
              </a:custGeom>
              <a:solidFill>
                <a:srgbClr val="DAB8A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2" name="object 183">
                <a:extLst>
                  <a:ext uri="{FF2B5EF4-FFF2-40B4-BE49-F238E27FC236}">
                    <a16:creationId xmlns:a16="http://schemas.microsoft.com/office/drawing/2014/main" id="{F4636D9E-30A1-9442-BF41-B4FFA30FEFEA}"/>
                  </a:ext>
                </a:extLst>
              </p:cNvPr>
              <p:cNvSpPr/>
              <p:nvPr/>
            </p:nvSpPr>
            <p:spPr>
              <a:xfrm>
                <a:off x="5525057" y="3156289"/>
                <a:ext cx="2268813" cy="31537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44450">
                    <a:moveTo>
                      <a:pt x="0" y="44221"/>
                    </a:moveTo>
                    <a:lnTo>
                      <a:pt x="1609382" y="44221"/>
                    </a:lnTo>
                    <a:lnTo>
                      <a:pt x="1609382" y="0"/>
                    </a:lnTo>
                    <a:lnTo>
                      <a:pt x="0" y="0"/>
                    </a:lnTo>
                    <a:lnTo>
                      <a:pt x="0" y="44221"/>
                    </a:lnTo>
                    <a:close/>
                  </a:path>
                </a:pathLst>
              </a:custGeom>
              <a:solidFill>
                <a:srgbClr val="D0B68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3" name="object 184">
                <a:extLst>
                  <a:ext uri="{FF2B5EF4-FFF2-40B4-BE49-F238E27FC236}">
                    <a16:creationId xmlns:a16="http://schemas.microsoft.com/office/drawing/2014/main" id="{F82C4AEF-FAC4-F34D-821F-3D4F06DEF08F}"/>
                  </a:ext>
                </a:extLst>
              </p:cNvPr>
              <p:cNvSpPr/>
              <p:nvPr/>
            </p:nvSpPr>
            <p:spPr>
              <a:xfrm>
                <a:off x="5525057" y="3579776"/>
                <a:ext cx="226881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>
                    <a:moveTo>
                      <a:pt x="0" y="0"/>
                    </a:moveTo>
                    <a:lnTo>
                      <a:pt x="1609382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4" name="object 185">
                <a:extLst>
                  <a:ext uri="{FF2B5EF4-FFF2-40B4-BE49-F238E27FC236}">
                    <a16:creationId xmlns:a16="http://schemas.microsoft.com/office/drawing/2014/main" id="{03C4F759-FF46-7746-BDB3-4D89BBA4DF39}"/>
                  </a:ext>
                </a:extLst>
              </p:cNvPr>
              <p:cNvSpPr/>
              <p:nvPr/>
            </p:nvSpPr>
            <p:spPr>
              <a:xfrm>
                <a:off x="5525057" y="3503068"/>
                <a:ext cx="226881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>
                    <a:moveTo>
                      <a:pt x="0" y="0"/>
                    </a:moveTo>
                    <a:lnTo>
                      <a:pt x="1609382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5" name="object 186">
                <a:extLst>
                  <a:ext uri="{FF2B5EF4-FFF2-40B4-BE49-F238E27FC236}">
                    <a16:creationId xmlns:a16="http://schemas.microsoft.com/office/drawing/2014/main" id="{266E5DC4-5EA8-0949-A746-BCBDFC6ADE62}"/>
                  </a:ext>
                </a:extLst>
              </p:cNvPr>
              <p:cNvSpPr/>
              <p:nvPr/>
            </p:nvSpPr>
            <p:spPr>
              <a:xfrm>
                <a:off x="5525057" y="3426360"/>
                <a:ext cx="226881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>
                    <a:moveTo>
                      <a:pt x="0" y="0"/>
                    </a:moveTo>
                    <a:lnTo>
                      <a:pt x="1609382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6" name="object 187">
                <a:extLst>
                  <a:ext uri="{FF2B5EF4-FFF2-40B4-BE49-F238E27FC236}">
                    <a16:creationId xmlns:a16="http://schemas.microsoft.com/office/drawing/2014/main" id="{CB3F4EF8-978A-B84E-A55B-022ADBDC5AE7}"/>
                  </a:ext>
                </a:extLst>
              </p:cNvPr>
              <p:cNvSpPr/>
              <p:nvPr/>
            </p:nvSpPr>
            <p:spPr>
              <a:xfrm>
                <a:off x="7188477" y="3349652"/>
                <a:ext cx="6050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9260">
                    <a:moveTo>
                      <a:pt x="0" y="0"/>
                    </a:moveTo>
                    <a:lnTo>
                      <a:pt x="429183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7" name="object 188">
                <a:extLst>
                  <a:ext uri="{FF2B5EF4-FFF2-40B4-BE49-F238E27FC236}">
                    <a16:creationId xmlns:a16="http://schemas.microsoft.com/office/drawing/2014/main" id="{090403B2-4A5D-DE47-8723-D7DF66998118}"/>
                  </a:ext>
                </a:extLst>
              </p:cNvPr>
              <p:cNvSpPr/>
              <p:nvPr/>
            </p:nvSpPr>
            <p:spPr>
              <a:xfrm>
                <a:off x="6318790" y="3349652"/>
                <a:ext cx="651556" cy="0"/>
              </a:xfrm>
              <a:custGeom>
                <a:avLst/>
                <a:gdLst/>
                <a:ahLst/>
                <a:cxnLst/>
                <a:rect l="l" t="t" r="r" b="b"/>
                <a:pathLst>
                  <a:path w="462279">
                    <a:moveTo>
                      <a:pt x="0" y="0"/>
                    </a:moveTo>
                    <a:lnTo>
                      <a:pt x="461657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8" name="object 189">
                <a:extLst>
                  <a:ext uri="{FF2B5EF4-FFF2-40B4-BE49-F238E27FC236}">
                    <a16:creationId xmlns:a16="http://schemas.microsoft.com/office/drawing/2014/main" id="{1A0F5D8A-EBA8-A944-BEA0-C90076388A82}"/>
                  </a:ext>
                </a:extLst>
              </p:cNvPr>
              <p:cNvSpPr/>
              <p:nvPr/>
            </p:nvSpPr>
            <p:spPr>
              <a:xfrm>
                <a:off x="5525055" y="3349652"/>
                <a:ext cx="57548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8304">
                    <a:moveTo>
                      <a:pt x="0" y="0"/>
                    </a:moveTo>
                    <a:lnTo>
                      <a:pt x="407758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9" name="object 190">
                <a:extLst>
                  <a:ext uri="{FF2B5EF4-FFF2-40B4-BE49-F238E27FC236}">
                    <a16:creationId xmlns:a16="http://schemas.microsoft.com/office/drawing/2014/main" id="{CD2CD670-576F-8148-86D8-12DF37D11C02}"/>
                  </a:ext>
                </a:extLst>
              </p:cNvPr>
              <p:cNvSpPr/>
              <p:nvPr/>
            </p:nvSpPr>
            <p:spPr>
              <a:xfrm>
                <a:off x="7405118" y="3272945"/>
                <a:ext cx="38842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5589">
                    <a:moveTo>
                      <a:pt x="0" y="0"/>
                    </a:moveTo>
                    <a:lnTo>
                      <a:pt x="275475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0" name="object 191">
                <a:extLst>
                  <a:ext uri="{FF2B5EF4-FFF2-40B4-BE49-F238E27FC236}">
                    <a16:creationId xmlns:a16="http://schemas.microsoft.com/office/drawing/2014/main" id="{CFFAFA49-0379-524F-B407-9110DF1CEDB4}"/>
                  </a:ext>
                </a:extLst>
              </p:cNvPr>
              <p:cNvSpPr/>
              <p:nvPr/>
            </p:nvSpPr>
            <p:spPr>
              <a:xfrm>
                <a:off x="6535416" y="3272945"/>
                <a:ext cx="23896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9545">
                    <a:moveTo>
                      <a:pt x="0" y="0"/>
                    </a:moveTo>
                    <a:lnTo>
                      <a:pt x="169075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1" name="object 192">
                <a:extLst>
                  <a:ext uri="{FF2B5EF4-FFF2-40B4-BE49-F238E27FC236}">
                    <a16:creationId xmlns:a16="http://schemas.microsoft.com/office/drawing/2014/main" id="{5A2286DC-7ED2-0742-ADCB-930AD4E110B5}"/>
                  </a:ext>
                </a:extLst>
              </p:cNvPr>
              <p:cNvSpPr/>
              <p:nvPr/>
            </p:nvSpPr>
            <p:spPr>
              <a:xfrm>
                <a:off x="5525055" y="3272945"/>
                <a:ext cx="37947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239">
                    <a:moveTo>
                      <a:pt x="0" y="0"/>
                    </a:moveTo>
                    <a:lnTo>
                      <a:pt x="268871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2" name="object 193">
                <a:extLst>
                  <a:ext uri="{FF2B5EF4-FFF2-40B4-BE49-F238E27FC236}">
                    <a16:creationId xmlns:a16="http://schemas.microsoft.com/office/drawing/2014/main" id="{AD5B5D90-635D-B649-AB37-95946DCDE6B4}"/>
                  </a:ext>
                </a:extLst>
              </p:cNvPr>
              <p:cNvSpPr/>
              <p:nvPr/>
            </p:nvSpPr>
            <p:spPr>
              <a:xfrm>
                <a:off x="7188477" y="3196237"/>
                <a:ext cx="6050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9260">
                    <a:moveTo>
                      <a:pt x="0" y="0"/>
                    </a:moveTo>
                    <a:lnTo>
                      <a:pt x="429183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3" name="object 194">
                <a:extLst>
                  <a:ext uri="{FF2B5EF4-FFF2-40B4-BE49-F238E27FC236}">
                    <a16:creationId xmlns:a16="http://schemas.microsoft.com/office/drawing/2014/main" id="{AE8C8A1B-3C05-8346-98DA-14044D2AFCD3}"/>
                  </a:ext>
                </a:extLst>
              </p:cNvPr>
              <p:cNvSpPr/>
              <p:nvPr/>
            </p:nvSpPr>
            <p:spPr>
              <a:xfrm>
                <a:off x="6318790" y="3196237"/>
                <a:ext cx="651556" cy="0"/>
              </a:xfrm>
              <a:custGeom>
                <a:avLst/>
                <a:gdLst/>
                <a:ahLst/>
                <a:cxnLst/>
                <a:rect l="l" t="t" r="r" b="b"/>
                <a:pathLst>
                  <a:path w="462279">
                    <a:moveTo>
                      <a:pt x="0" y="0"/>
                    </a:moveTo>
                    <a:lnTo>
                      <a:pt x="461657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4" name="object 195">
                <a:extLst>
                  <a:ext uri="{FF2B5EF4-FFF2-40B4-BE49-F238E27FC236}">
                    <a16:creationId xmlns:a16="http://schemas.microsoft.com/office/drawing/2014/main" id="{E5508BD1-B9E5-484E-96BE-79A085C285A1}"/>
                  </a:ext>
                </a:extLst>
              </p:cNvPr>
              <p:cNvSpPr/>
              <p:nvPr/>
            </p:nvSpPr>
            <p:spPr>
              <a:xfrm>
                <a:off x="5525055" y="3196237"/>
                <a:ext cx="57548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8304">
                    <a:moveTo>
                      <a:pt x="0" y="0"/>
                    </a:moveTo>
                    <a:lnTo>
                      <a:pt x="407758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5" name="object 196">
                <a:extLst>
                  <a:ext uri="{FF2B5EF4-FFF2-40B4-BE49-F238E27FC236}">
                    <a16:creationId xmlns:a16="http://schemas.microsoft.com/office/drawing/2014/main" id="{708E64DD-9320-2A4E-A93B-18B197B02B8D}"/>
                  </a:ext>
                </a:extLst>
              </p:cNvPr>
              <p:cNvSpPr/>
              <p:nvPr/>
            </p:nvSpPr>
            <p:spPr>
              <a:xfrm>
                <a:off x="5525057" y="3656493"/>
                <a:ext cx="226881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09725">
                    <a:moveTo>
                      <a:pt x="0" y="0"/>
                    </a:moveTo>
                    <a:lnTo>
                      <a:pt x="1609382" y="0"/>
                    </a:lnTo>
                  </a:path>
                </a:pathLst>
              </a:custGeom>
              <a:ln w="10680">
                <a:solidFill>
                  <a:srgbClr val="DAB8AF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6" name="object 197">
                <a:extLst>
                  <a:ext uri="{FF2B5EF4-FFF2-40B4-BE49-F238E27FC236}">
                    <a16:creationId xmlns:a16="http://schemas.microsoft.com/office/drawing/2014/main" id="{063B6D6A-FE47-3542-99AA-DBE990AF2A98}"/>
                  </a:ext>
                </a:extLst>
              </p:cNvPr>
              <p:cNvSpPr/>
              <p:nvPr/>
            </p:nvSpPr>
            <p:spPr>
              <a:xfrm>
                <a:off x="6229434" y="2630166"/>
                <a:ext cx="1496432" cy="374393"/>
              </a:xfrm>
              <a:custGeom>
                <a:avLst/>
                <a:gdLst/>
                <a:ahLst/>
                <a:cxnLst/>
                <a:rect l="l" t="t" r="r" b="b"/>
                <a:pathLst>
                  <a:path w="1061720" h="527685">
                    <a:moveTo>
                      <a:pt x="0" y="527113"/>
                    </a:moveTo>
                    <a:lnTo>
                      <a:pt x="1061567" y="527113"/>
                    </a:lnTo>
                    <a:lnTo>
                      <a:pt x="1061567" y="0"/>
                    </a:lnTo>
                    <a:lnTo>
                      <a:pt x="0" y="0"/>
                    </a:lnTo>
                    <a:lnTo>
                      <a:pt x="0" y="527113"/>
                    </a:lnTo>
                    <a:close/>
                  </a:path>
                </a:pathLst>
              </a:custGeom>
              <a:solidFill>
                <a:srgbClr val="E4BD8E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7" name="object 198">
                <a:extLst>
                  <a:ext uri="{FF2B5EF4-FFF2-40B4-BE49-F238E27FC236}">
                    <a16:creationId xmlns:a16="http://schemas.microsoft.com/office/drawing/2014/main" id="{93FB3F6B-7070-7B49-9DE0-7042C5C241C3}"/>
                  </a:ext>
                </a:extLst>
              </p:cNvPr>
              <p:cNvSpPr/>
              <p:nvPr/>
            </p:nvSpPr>
            <p:spPr>
              <a:xfrm>
                <a:off x="6277463" y="2652683"/>
                <a:ext cx="1400667" cy="329339"/>
              </a:xfrm>
              <a:custGeom>
                <a:avLst/>
                <a:gdLst/>
                <a:ahLst/>
                <a:cxnLst/>
                <a:rect l="l" t="t" r="r" b="b"/>
                <a:pathLst>
                  <a:path w="993775" h="464185">
                    <a:moveTo>
                      <a:pt x="0" y="463638"/>
                    </a:moveTo>
                    <a:lnTo>
                      <a:pt x="993419" y="463638"/>
                    </a:lnTo>
                    <a:lnTo>
                      <a:pt x="993419" y="0"/>
                    </a:lnTo>
                    <a:lnTo>
                      <a:pt x="0" y="0"/>
                    </a:lnTo>
                    <a:lnTo>
                      <a:pt x="0" y="463638"/>
                    </a:lnTo>
                    <a:close/>
                  </a:path>
                </a:pathLst>
              </a:custGeom>
              <a:solidFill>
                <a:srgbClr val="507350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8" name="object 199">
                <a:extLst>
                  <a:ext uri="{FF2B5EF4-FFF2-40B4-BE49-F238E27FC236}">
                    <a16:creationId xmlns:a16="http://schemas.microsoft.com/office/drawing/2014/main" id="{8F134DFD-465A-E34A-97CA-9BA703294E63}"/>
                  </a:ext>
                </a:extLst>
              </p:cNvPr>
              <p:cNvSpPr/>
              <p:nvPr/>
            </p:nvSpPr>
            <p:spPr>
              <a:xfrm>
                <a:off x="6295647" y="2660324"/>
                <a:ext cx="1363973" cy="314022"/>
              </a:xfrm>
              <a:custGeom>
                <a:avLst/>
                <a:gdLst/>
                <a:ahLst/>
                <a:cxnLst/>
                <a:rect l="l" t="t" r="r" b="b"/>
                <a:pathLst>
                  <a:path w="967739" h="442595">
                    <a:moveTo>
                      <a:pt x="0" y="442099"/>
                    </a:moveTo>
                    <a:lnTo>
                      <a:pt x="967613" y="442099"/>
                    </a:lnTo>
                    <a:lnTo>
                      <a:pt x="967613" y="0"/>
                    </a:lnTo>
                    <a:lnTo>
                      <a:pt x="0" y="0"/>
                    </a:lnTo>
                    <a:lnTo>
                      <a:pt x="0" y="442099"/>
                    </a:lnTo>
                    <a:close/>
                  </a:path>
                </a:pathLst>
              </a:custGeom>
              <a:solidFill>
                <a:srgbClr val="64806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9" name="object 200">
                <a:extLst>
                  <a:ext uri="{FF2B5EF4-FFF2-40B4-BE49-F238E27FC236}">
                    <a16:creationId xmlns:a16="http://schemas.microsoft.com/office/drawing/2014/main" id="{54D52BAE-C557-224C-8C6F-A5F9E3CC2BDB}"/>
                  </a:ext>
                </a:extLst>
              </p:cNvPr>
              <p:cNvSpPr/>
              <p:nvPr/>
            </p:nvSpPr>
            <p:spPr>
              <a:xfrm>
                <a:off x="7102343" y="2997565"/>
                <a:ext cx="667665" cy="13516"/>
              </a:xfrm>
              <a:custGeom>
                <a:avLst/>
                <a:gdLst/>
                <a:ahLst/>
                <a:cxnLst/>
                <a:rect l="l" t="t" r="r" b="b"/>
                <a:pathLst>
                  <a:path w="473710" h="19050">
                    <a:moveTo>
                      <a:pt x="0" y="18491"/>
                    </a:moveTo>
                    <a:lnTo>
                      <a:pt x="473303" y="18491"/>
                    </a:lnTo>
                    <a:lnTo>
                      <a:pt x="473303" y="0"/>
                    </a:lnTo>
                    <a:lnTo>
                      <a:pt x="0" y="0"/>
                    </a:lnTo>
                    <a:lnTo>
                      <a:pt x="0" y="18491"/>
                    </a:lnTo>
                    <a:close/>
                  </a:path>
                </a:pathLst>
              </a:custGeom>
              <a:solidFill>
                <a:srgbClr val="F3E3CB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0" name="object 201">
                <a:extLst>
                  <a:ext uri="{FF2B5EF4-FFF2-40B4-BE49-F238E27FC236}">
                    <a16:creationId xmlns:a16="http://schemas.microsoft.com/office/drawing/2014/main" id="{4646A781-908D-824C-A8C6-DBBA3BEC85BC}"/>
                  </a:ext>
                </a:extLst>
              </p:cNvPr>
              <p:cNvSpPr/>
              <p:nvPr/>
            </p:nvSpPr>
            <p:spPr>
              <a:xfrm>
                <a:off x="7102343" y="3006857"/>
                <a:ext cx="667665" cy="19373"/>
              </a:xfrm>
              <a:custGeom>
                <a:avLst/>
                <a:gdLst/>
                <a:ahLst/>
                <a:cxnLst/>
                <a:rect l="l" t="t" r="r" b="b"/>
                <a:pathLst>
                  <a:path w="473710" h="27304">
                    <a:moveTo>
                      <a:pt x="0" y="27304"/>
                    </a:moveTo>
                    <a:lnTo>
                      <a:pt x="473303" y="27304"/>
                    </a:lnTo>
                    <a:lnTo>
                      <a:pt x="473303" y="0"/>
                    </a:lnTo>
                    <a:lnTo>
                      <a:pt x="0" y="0"/>
                    </a:lnTo>
                    <a:lnTo>
                      <a:pt x="0" y="27304"/>
                    </a:lnTo>
                    <a:close/>
                  </a:path>
                </a:pathLst>
              </a:custGeom>
              <a:solidFill>
                <a:srgbClr val="C29A8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1" name="object 202">
                <a:extLst>
                  <a:ext uri="{FF2B5EF4-FFF2-40B4-BE49-F238E27FC236}">
                    <a16:creationId xmlns:a16="http://schemas.microsoft.com/office/drawing/2014/main" id="{3511CD62-F1EC-A94C-8C21-9D010D576D39}"/>
                  </a:ext>
                </a:extLst>
              </p:cNvPr>
              <p:cNvSpPr/>
              <p:nvPr/>
            </p:nvSpPr>
            <p:spPr>
              <a:xfrm>
                <a:off x="6805418" y="2667614"/>
                <a:ext cx="835926" cy="298703"/>
              </a:xfrm>
              <a:custGeom>
                <a:avLst/>
                <a:gdLst/>
                <a:ahLst/>
                <a:cxnLst/>
                <a:rect l="l" t="t" r="r" b="b"/>
                <a:pathLst>
                  <a:path w="593089" h="421004">
                    <a:moveTo>
                      <a:pt x="592696" y="0"/>
                    </a:moveTo>
                    <a:lnTo>
                      <a:pt x="0" y="0"/>
                    </a:lnTo>
                    <a:lnTo>
                      <a:pt x="239132" y="36257"/>
                    </a:lnTo>
                    <a:lnTo>
                      <a:pt x="380582" y="92181"/>
                    </a:lnTo>
                    <a:lnTo>
                      <a:pt x="479915" y="207224"/>
                    </a:lnTo>
                    <a:lnTo>
                      <a:pt x="592696" y="420839"/>
                    </a:lnTo>
                    <a:lnTo>
                      <a:pt x="592696" y="0"/>
                    </a:lnTo>
                    <a:close/>
                  </a:path>
                </a:pathLst>
              </a:custGeom>
              <a:solidFill>
                <a:srgbClr val="FFFFFF">
                  <a:alpha val="10998"/>
                </a:srgbClr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2" name="object 203">
                <a:extLst>
                  <a:ext uri="{FF2B5EF4-FFF2-40B4-BE49-F238E27FC236}">
                    <a16:creationId xmlns:a16="http://schemas.microsoft.com/office/drawing/2014/main" id="{B5D21C89-0863-3A48-8BC1-403CD3CA1FE4}"/>
                  </a:ext>
                </a:extLst>
              </p:cNvPr>
              <p:cNvSpPr/>
              <p:nvPr/>
            </p:nvSpPr>
            <p:spPr>
              <a:xfrm>
                <a:off x="7029041" y="2895827"/>
                <a:ext cx="456448" cy="109029"/>
              </a:xfrm>
              <a:custGeom>
                <a:avLst/>
                <a:gdLst/>
                <a:ahLst/>
                <a:cxnLst/>
                <a:rect l="l" t="t" r="r" b="b"/>
                <a:pathLst>
                  <a:path w="323850" h="153670">
                    <a:moveTo>
                      <a:pt x="234099" y="0"/>
                    </a:moveTo>
                    <a:lnTo>
                      <a:pt x="0" y="146850"/>
                    </a:lnTo>
                    <a:lnTo>
                      <a:pt x="323418" y="153377"/>
                    </a:lnTo>
                    <a:lnTo>
                      <a:pt x="304233" y="120434"/>
                    </a:lnTo>
                    <a:lnTo>
                      <a:pt x="115023" y="120434"/>
                    </a:lnTo>
                    <a:lnTo>
                      <a:pt x="225983" y="60883"/>
                    </a:lnTo>
                    <a:lnTo>
                      <a:pt x="269554" y="60883"/>
                    </a:lnTo>
                    <a:lnTo>
                      <a:pt x="234099" y="0"/>
                    </a:lnTo>
                    <a:close/>
                  </a:path>
                  <a:path w="323850" h="153670">
                    <a:moveTo>
                      <a:pt x="269554" y="60883"/>
                    </a:moveTo>
                    <a:lnTo>
                      <a:pt x="225983" y="60883"/>
                    </a:lnTo>
                    <a:lnTo>
                      <a:pt x="262521" y="120434"/>
                    </a:lnTo>
                    <a:lnTo>
                      <a:pt x="304233" y="120434"/>
                    </a:lnTo>
                    <a:lnTo>
                      <a:pt x="269554" y="60883"/>
                    </a:lnTo>
                    <a:close/>
                  </a:path>
                </a:pathLst>
              </a:custGeom>
              <a:solidFill>
                <a:srgbClr val="EBD0A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3" name="object 204">
                <a:extLst>
                  <a:ext uri="{FF2B5EF4-FFF2-40B4-BE49-F238E27FC236}">
                    <a16:creationId xmlns:a16="http://schemas.microsoft.com/office/drawing/2014/main" id="{1222FA95-5847-AE47-A998-1D21C5916617}"/>
                  </a:ext>
                </a:extLst>
              </p:cNvPr>
              <p:cNvSpPr/>
              <p:nvPr/>
            </p:nvSpPr>
            <p:spPr>
              <a:xfrm>
                <a:off x="7029044" y="2895827"/>
                <a:ext cx="335623" cy="104524"/>
              </a:xfrm>
              <a:custGeom>
                <a:avLst/>
                <a:gdLst/>
                <a:ahLst/>
                <a:cxnLst/>
                <a:rect l="l" t="t" r="r" b="b"/>
                <a:pathLst>
                  <a:path w="238125" h="147320">
                    <a:moveTo>
                      <a:pt x="234099" y="0"/>
                    </a:moveTo>
                    <a:lnTo>
                      <a:pt x="0" y="146850"/>
                    </a:lnTo>
                    <a:lnTo>
                      <a:pt x="15252" y="147167"/>
                    </a:lnTo>
                    <a:lnTo>
                      <a:pt x="238086" y="6857"/>
                    </a:lnTo>
                    <a:lnTo>
                      <a:pt x="2340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4" name="object 205">
                <a:extLst>
                  <a:ext uri="{FF2B5EF4-FFF2-40B4-BE49-F238E27FC236}">
                    <a16:creationId xmlns:a16="http://schemas.microsoft.com/office/drawing/2014/main" id="{F86144C7-0555-4043-9176-389509512C1F}"/>
                  </a:ext>
                </a:extLst>
              </p:cNvPr>
              <p:cNvSpPr/>
              <p:nvPr/>
            </p:nvSpPr>
            <p:spPr>
              <a:xfrm>
                <a:off x="7484881" y="2955640"/>
                <a:ext cx="155908" cy="49009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5" name="object 206">
                <a:extLst>
                  <a:ext uri="{FF2B5EF4-FFF2-40B4-BE49-F238E27FC236}">
                    <a16:creationId xmlns:a16="http://schemas.microsoft.com/office/drawing/2014/main" id="{93DEC1C6-9A9F-0D42-B725-44EDEED72E2D}"/>
                  </a:ext>
                </a:extLst>
              </p:cNvPr>
              <p:cNvSpPr/>
              <p:nvPr/>
            </p:nvSpPr>
            <p:spPr>
              <a:xfrm>
                <a:off x="6490701" y="2897547"/>
                <a:ext cx="238874" cy="87124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6" name="object 207">
                <a:extLst>
                  <a:ext uri="{FF2B5EF4-FFF2-40B4-BE49-F238E27FC236}">
                    <a16:creationId xmlns:a16="http://schemas.microsoft.com/office/drawing/2014/main" id="{02694767-2284-E849-99B2-50563D00F547}"/>
                  </a:ext>
                </a:extLst>
              </p:cNvPr>
              <p:cNvSpPr/>
              <p:nvPr/>
            </p:nvSpPr>
            <p:spPr>
              <a:xfrm>
                <a:off x="6141098" y="2965956"/>
                <a:ext cx="962120" cy="74338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104775">
                    <a:moveTo>
                      <a:pt x="682002" y="104190"/>
                    </a:moveTo>
                    <a:lnTo>
                      <a:pt x="0" y="104190"/>
                    </a:lnTo>
                    <a:lnTo>
                      <a:pt x="0" y="0"/>
                    </a:lnTo>
                    <a:lnTo>
                      <a:pt x="682002" y="0"/>
                    </a:lnTo>
                    <a:lnTo>
                      <a:pt x="682002" y="104190"/>
                    </a:lnTo>
                    <a:close/>
                  </a:path>
                </a:pathLst>
              </a:custGeom>
              <a:solidFill>
                <a:srgbClr val="FAD693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7" name="object 208">
                <a:extLst>
                  <a:ext uri="{FF2B5EF4-FFF2-40B4-BE49-F238E27FC236}">
                    <a16:creationId xmlns:a16="http://schemas.microsoft.com/office/drawing/2014/main" id="{087449C6-1188-5742-806A-8D5245ABD829}"/>
                  </a:ext>
                </a:extLst>
              </p:cNvPr>
              <p:cNvSpPr/>
              <p:nvPr/>
            </p:nvSpPr>
            <p:spPr>
              <a:xfrm>
                <a:off x="6141098" y="3052549"/>
                <a:ext cx="962120" cy="102271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144145">
                    <a:moveTo>
                      <a:pt x="682002" y="0"/>
                    </a:moveTo>
                    <a:lnTo>
                      <a:pt x="0" y="0"/>
                    </a:lnTo>
                    <a:lnTo>
                      <a:pt x="0" y="144106"/>
                    </a:lnTo>
                    <a:lnTo>
                      <a:pt x="682002" y="144106"/>
                    </a:lnTo>
                    <a:lnTo>
                      <a:pt x="682002" y="0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8" name="object 209">
                <a:extLst>
                  <a:ext uri="{FF2B5EF4-FFF2-40B4-BE49-F238E27FC236}">
                    <a16:creationId xmlns:a16="http://schemas.microsoft.com/office/drawing/2014/main" id="{C42AC52B-2020-BE46-94FC-1F0452D5A58D}"/>
                  </a:ext>
                </a:extLst>
              </p:cNvPr>
              <p:cNvSpPr/>
              <p:nvPr/>
            </p:nvSpPr>
            <p:spPr>
              <a:xfrm>
                <a:off x="6141098" y="3047304"/>
                <a:ext cx="962120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12700">
                    <a:moveTo>
                      <a:pt x="0" y="12547"/>
                    </a:moveTo>
                    <a:lnTo>
                      <a:pt x="682002" y="12547"/>
                    </a:lnTo>
                    <a:lnTo>
                      <a:pt x="682002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19" name="object 210">
                <a:extLst>
                  <a:ext uri="{FF2B5EF4-FFF2-40B4-BE49-F238E27FC236}">
                    <a16:creationId xmlns:a16="http://schemas.microsoft.com/office/drawing/2014/main" id="{ADBAAB58-30D4-CF4B-8655-479F32F19727}"/>
                  </a:ext>
                </a:extLst>
              </p:cNvPr>
              <p:cNvSpPr/>
              <p:nvPr/>
            </p:nvSpPr>
            <p:spPr>
              <a:xfrm>
                <a:off x="6141098" y="3039205"/>
                <a:ext cx="962120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682625" h="15239">
                    <a:moveTo>
                      <a:pt x="0" y="14795"/>
                    </a:moveTo>
                    <a:lnTo>
                      <a:pt x="682002" y="14795"/>
                    </a:lnTo>
                    <a:lnTo>
                      <a:pt x="682002" y="0"/>
                    </a:lnTo>
                    <a:lnTo>
                      <a:pt x="0" y="0"/>
                    </a:lnTo>
                    <a:lnTo>
                      <a:pt x="0" y="14795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0" name="object 211">
                <a:extLst>
                  <a:ext uri="{FF2B5EF4-FFF2-40B4-BE49-F238E27FC236}">
                    <a16:creationId xmlns:a16="http://schemas.microsoft.com/office/drawing/2014/main" id="{4B595742-F20A-4043-B96A-3752F840B7A8}"/>
                  </a:ext>
                </a:extLst>
              </p:cNvPr>
              <p:cNvSpPr/>
              <p:nvPr/>
            </p:nvSpPr>
            <p:spPr>
              <a:xfrm>
                <a:off x="5959432" y="3210469"/>
                <a:ext cx="0" cy="50460"/>
              </a:xfrm>
              <a:custGeom>
                <a:avLst/>
                <a:gdLst/>
                <a:ahLst/>
                <a:cxnLst/>
                <a:rect l="l" t="t" r="r" b="b"/>
                <a:pathLst>
                  <a:path h="71120">
                    <a:moveTo>
                      <a:pt x="0" y="0"/>
                    </a:moveTo>
                    <a:lnTo>
                      <a:pt x="0" y="708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1" name="object 212">
                <a:extLst>
                  <a:ext uri="{FF2B5EF4-FFF2-40B4-BE49-F238E27FC236}">
                    <a16:creationId xmlns:a16="http://schemas.microsoft.com/office/drawing/2014/main" id="{71B76BA3-5BDB-D542-A65D-46791608C2A2}"/>
                  </a:ext>
                </a:extLst>
              </p:cNvPr>
              <p:cNvSpPr/>
              <p:nvPr/>
            </p:nvSpPr>
            <p:spPr>
              <a:xfrm>
                <a:off x="6459135" y="3210469"/>
                <a:ext cx="0" cy="50460"/>
              </a:xfrm>
              <a:custGeom>
                <a:avLst/>
                <a:gdLst/>
                <a:ahLst/>
                <a:cxnLst/>
                <a:rect l="l" t="t" r="r" b="b"/>
                <a:pathLst>
                  <a:path h="71120">
                    <a:moveTo>
                      <a:pt x="0" y="0"/>
                    </a:moveTo>
                    <a:lnTo>
                      <a:pt x="0" y="70802"/>
                    </a:lnTo>
                  </a:path>
                </a:pathLst>
              </a:custGeom>
              <a:ln w="18275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2" name="object 213">
                <a:extLst>
                  <a:ext uri="{FF2B5EF4-FFF2-40B4-BE49-F238E27FC236}">
                    <a16:creationId xmlns:a16="http://schemas.microsoft.com/office/drawing/2014/main" id="{0051C932-014D-B147-8CDC-93A7BCB776B4}"/>
                  </a:ext>
                </a:extLst>
              </p:cNvPr>
              <p:cNvSpPr/>
              <p:nvPr/>
            </p:nvSpPr>
            <p:spPr>
              <a:xfrm>
                <a:off x="6318791" y="3334628"/>
                <a:ext cx="204954" cy="11263"/>
              </a:xfrm>
              <a:custGeom>
                <a:avLst/>
                <a:gdLst/>
                <a:ahLst/>
                <a:cxnLst/>
                <a:rect l="l" t="t" r="r" b="b"/>
                <a:pathLst>
                  <a:path w="145414" h="15875">
                    <a:moveTo>
                      <a:pt x="0" y="15265"/>
                    </a:moveTo>
                    <a:lnTo>
                      <a:pt x="144906" y="15265"/>
                    </a:lnTo>
                    <a:lnTo>
                      <a:pt x="144906" y="0"/>
                    </a:lnTo>
                    <a:lnTo>
                      <a:pt x="0" y="0"/>
                    </a:lnTo>
                    <a:lnTo>
                      <a:pt x="0" y="15265"/>
                    </a:lnTo>
                    <a:close/>
                  </a:path>
                </a:pathLst>
              </a:custGeom>
              <a:solidFill>
                <a:srgbClr val="A0A0A1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3" name="object 214">
                <a:extLst>
                  <a:ext uri="{FF2B5EF4-FFF2-40B4-BE49-F238E27FC236}">
                    <a16:creationId xmlns:a16="http://schemas.microsoft.com/office/drawing/2014/main" id="{1FD96077-4707-6F42-9FF7-88BD3808898E}"/>
                  </a:ext>
                </a:extLst>
              </p:cNvPr>
              <p:cNvSpPr/>
              <p:nvPr/>
            </p:nvSpPr>
            <p:spPr>
              <a:xfrm>
                <a:off x="5946564" y="3340042"/>
                <a:ext cx="1539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9220">
                    <a:moveTo>
                      <a:pt x="0" y="0"/>
                    </a:moveTo>
                    <a:lnTo>
                      <a:pt x="108699" y="0"/>
                    </a:lnTo>
                  </a:path>
                </a:pathLst>
              </a:custGeom>
              <a:ln w="15265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4" name="object 215">
                <a:extLst>
                  <a:ext uri="{FF2B5EF4-FFF2-40B4-BE49-F238E27FC236}">
                    <a16:creationId xmlns:a16="http://schemas.microsoft.com/office/drawing/2014/main" id="{51CC517F-0C11-F646-8A61-F6594BF6031C}"/>
                  </a:ext>
                </a:extLst>
              </p:cNvPr>
              <p:cNvSpPr/>
              <p:nvPr/>
            </p:nvSpPr>
            <p:spPr>
              <a:xfrm>
                <a:off x="6322209" y="3334629"/>
                <a:ext cx="0" cy="32438"/>
              </a:xfrm>
              <a:custGeom>
                <a:avLst/>
                <a:gdLst/>
                <a:ahLst/>
                <a:cxnLst/>
                <a:rect l="l" t="t" r="r" b="b"/>
                <a:pathLst>
                  <a:path h="45720">
                    <a:moveTo>
                      <a:pt x="0" y="0"/>
                    </a:moveTo>
                    <a:lnTo>
                      <a:pt x="0" y="45669"/>
                    </a:lnTo>
                  </a:path>
                </a:pathLst>
              </a:custGeom>
              <a:ln w="485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5" name="object 216">
                <a:extLst>
                  <a:ext uri="{FF2B5EF4-FFF2-40B4-BE49-F238E27FC236}">
                    <a16:creationId xmlns:a16="http://schemas.microsoft.com/office/drawing/2014/main" id="{45FD6246-DF80-2D4A-9D08-2F1FEF8F4D6C}"/>
                  </a:ext>
                </a:extLst>
              </p:cNvPr>
              <p:cNvSpPr/>
              <p:nvPr/>
            </p:nvSpPr>
            <p:spPr>
              <a:xfrm>
                <a:off x="5904017" y="3100882"/>
                <a:ext cx="631865" cy="74338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104775">
                    <a:moveTo>
                      <a:pt x="447979" y="104190"/>
                    </a:moveTo>
                    <a:lnTo>
                      <a:pt x="0" y="104190"/>
                    </a:lnTo>
                    <a:lnTo>
                      <a:pt x="0" y="0"/>
                    </a:lnTo>
                    <a:lnTo>
                      <a:pt x="447979" y="0"/>
                    </a:lnTo>
                    <a:lnTo>
                      <a:pt x="447979" y="104190"/>
                    </a:lnTo>
                    <a:close/>
                  </a:path>
                </a:pathLst>
              </a:custGeom>
              <a:solidFill>
                <a:srgbClr val="FAD693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6" name="object 217">
                <a:extLst>
                  <a:ext uri="{FF2B5EF4-FFF2-40B4-BE49-F238E27FC236}">
                    <a16:creationId xmlns:a16="http://schemas.microsoft.com/office/drawing/2014/main" id="{438B5B5E-6169-E74E-8631-10BBB507F83F}"/>
                  </a:ext>
                </a:extLst>
              </p:cNvPr>
              <p:cNvSpPr/>
              <p:nvPr/>
            </p:nvSpPr>
            <p:spPr>
              <a:xfrm>
                <a:off x="6318791" y="3187474"/>
                <a:ext cx="21748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50164">
                    <a:moveTo>
                      <a:pt x="0" y="49796"/>
                    </a:moveTo>
                    <a:lnTo>
                      <a:pt x="153695" y="49796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49796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7" name="object 218">
                <a:extLst>
                  <a:ext uri="{FF2B5EF4-FFF2-40B4-BE49-F238E27FC236}">
                    <a16:creationId xmlns:a16="http://schemas.microsoft.com/office/drawing/2014/main" id="{F45F1F27-AC34-B54B-8776-8B0CC0A698D4}"/>
                  </a:ext>
                </a:extLst>
              </p:cNvPr>
              <p:cNvSpPr/>
              <p:nvPr/>
            </p:nvSpPr>
            <p:spPr>
              <a:xfrm>
                <a:off x="5904015" y="3187474"/>
                <a:ext cx="19600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50164">
                    <a:moveTo>
                      <a:pt x="0" y="49796"/>
                    </a:moveTo>
                    <a:lnTo>
                      <a:pt x="138887" y="49796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49796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8" name="object 219">
                <a:extLst>
                  <a:ext uri="{FF2B5EF4-FFF2-40B4-BE49-F238E27FC236}">
                    <a16:creationId xmlns:a16="http://schemas.microsoft.com/office/drawing/2014/main" id="{F41510D8-95C3-D04B-B961-6B15FEDCAC71}"/>
                  </a:ext>
                </a:extLst>
              </p:cNvPr>
              <p:cNvSpPr/>
              <p:nvPr/>
            </p:nvSpPr>
            <p:spPr>
              <a:xfrm>
                <a:off x="6318791" y="3198971"/>
                <a:ext cx="912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64770">
                    <a:moveTo>
                      <a:pt x="0" y="0"/>
                    </a:moveTo>
                    <a:lnTo>
                      <a:pt x="6473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29" name="object 220">
                <a:extLst>
                  <a:ext uri="{FF2B5EF4-FFF2-40B4-BE49-F238E27FC236}">
                    <a16:creationId xmlns:a16="http://schemas.microsoft.com/office/drawing/2014/main" id="{3DE2749B-E6F0-0348-8B4C-5AAB5E217EA9}"/>
                  </a:ext>
                </a:extLst>
              </p:cNvPr>
              <p:cNvSpPr/>
              <p:nvPr/>
            </p:nvSpPr>
            <p:spPr>
              <a:xfrm>
                <a:off x="6029421" y="3198971"/>
                <a:ext cx="70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0" y="0"/>
                    </a:moveTo>
                    <a:lnTo>
                      <a:pt x="4991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0" name="object 221">
                <a:extLst>
                  <a:ext uri="{FF2B5EF4-FFF2-40B4-BE49-F238E27FC236}">
                    <a16:creationId xmlns:a16="http://schemas.microsoft.com/office/drawing/2014/main" id="{B54E700C-4F05-2F40-B7FC-69B863E4DEDE}"/>
                  </a:ext>
                </a:extLst>
              </p:cNvPr>
              <p:cNvSpPr/>
              <p:nvPr/>
            </p:nvSpPr>
            <p:spPr>
              <a:xfrm>
                <a:off x="6318791" y="3182221"/>
                <a:ext cx="21748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2700">
                    <a:moveTo>
                      <a:pt x="0" y="12547"/>
                    </a:moveTo>
                    <a:lnTo>
                      <a:pt x="153695" y="12547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1" name="object 222">
                <a:extLst>
                  <a:ext uri="{FF2B5EF4-FFF2-40B4-BE49-F238E27FC236}">
                    <a16:creationId xmlns:a16="http://schemas.microsoft.com/office/drawing/2014/main" id="{EC395F89-0071-B84B-A08F-53B7955356EB}"/>
                  </a:ext>
                </a:extLst>
              </p:cNvPr>
              <p:cNvSpPr/>
              <p:nvPr/>
            </p:nvSpPr>
            <p:spPr>
              <a:xfrm>
                <a:off x="5904015" y="3182221"/>
                <a:ext cx="19600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2700">
                    <a:moveTo>
                      <a:pt x="0" y="12547"/>
                    </a:moveTo>
                    <a:lnTo>
                      <a:pt x="138887" y="12547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2" name="object 223">
                <a:extLst>
                  <a:ext uri="{FF2B5EF4-FFF2-40B4-BE49-F238E27FC236}">
                    <a16:creationId xmlns:a16="http://schemas.microsoft.com/office/drawing/2014/main" id="{2233E0E4-58AF-2B46-AFFF-EE4600171EAA}"/>
                  </a:ext>
                </a:extLst>
              </p:cNvPr>
              <p:cNvSpPr/>
              <p:nvPr/>
            </p:nvSpPr>
            <p:spPr>
              <a:xfrm>
                <a:off x="6318791" y="3174130"/>
                <a:ext cx="2174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5239">
                    <a:moveTo>
                      <a:pt x="0" y="14782"/>
                    </a:moveTo>
                    <a:lnTo>
                      <a:pt x="153695" y="14782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14782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3" name="object 224">
                <a:extLst>
                  <a:ext uri="{FF2B5EF4-FFF2-40B4-BE49-F238E27FC236}">
                    <a16:creationId xmlns:a16="http://schemas.microsoft.com/office/drawing/2014/main" id="{AFF4C35E-C341-534B-9261-CFFB3CFC547C}"/>
                  </a:ext>
                </a:extLst>
              </p:cNvPr>
              <p:cNvSpPr/>
              <p:nvPr/>
            </p:nvSpPr>
            <p:spPr>
              <a:xfrm>
                <a:off x="5904015" y="3174130"/>
                <a:ext cx="19600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5239">
                    <a:moveTo>
                      <a:pt x="0" y="14782"/>
                    </a:moveTo>
                    <a:lnTo>
                      <a:pt x="138887" y="14782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4782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4" name="object 225">
                <a:extLst>
                  <a:ext uri="{FF2B5EF4-FFF2-40B4-BE49-F238E27FC236}">
                    <a16:creationId xmlns:a16="http://schemas.microsoft.com/office/drawing/2014/main" id="{FA828F1C-A854-4546-B78E-090F8511E661}"/>
                  </a:ext>
                </a:extLst>
              </p:cNvPr>
              <p:cNvSpPr/>
              <p:nvPr/>
            </p:nvSpPr>
            <p:spPr>
              <a:xfrm>
                <a:off x="6099768" y="3169049"/>
                <a:ext cx="219274" cy="76139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107314">
                    <a:moveTo>
                      <a:pt x="155397" y="106895"/>
                    </a:moveTo>
                    <a:lnTo>
                      <a:pt x="0" y="106895"/>
                    </a:lnTo>
                    <a:lnTo>
                      <a:pt x="0" y="0"/>
                    </a:lnTo>
                    <a:lnTo>
                      <a:pt x="155397" y="0"/>
                    </a:lnTo>
                    <a:lnTo>
                      <a:pt x="155397" y="106895"/>
                    </a:lnTo>
                    <a:close/>
                  </a:path>
                </a:pathLst>
              </a:custGeom>
              <a:solidFill>
                <a:srgbClr val="C29E6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5" name="object 226">
                <a:extLst>
                  <a:ext uri="{FF2B5EF4-FFF2-40B4-BE49-F238E27FC236}">
                    <a16:creationId xmlns:a16="http://schemas.microsoft.com/office/drawing/2014/main" id="{56658F08-1071-F04C-B3BD-CDC9C20B8928}"/>
                  </a:ext>
                </a:extLst>
              </p:cNvPr>
              <p:cNvSpPr/>
              <p:nvPr/>
            </p:nvSpPr>
            <p:spPr>
              <a:xfrm>
                <a:off x="6099768" y="3169047"/>
                <a:ext cx="219274" cy="10362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14604">
                    <a:moveTo>
                      <a:pt x="0" y="14566"/>
                    </a:moveTo>
                    <a:lnTo>
                      <a:pt x="155397" y="14566"/>
                    </a:lnTo>
                    <a:lnTo>
                      <a:pt x="155397" y="0"/>
                    </a:lnTo>
                    <a:lnTo>
                      <a:pt x="0" y="0"/>
                    </a:lnTo>
                    <a:lnTo>
                      <a:pt x="0" y="14566"/>
                    </a:lnTo>
                    <a:close/>
                  </a:path>
                </a:pathLst>
              </a:custGeom>
              <a:solidFill>
                <a:srgbClr val="FCE3B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6" name="object 227">
                <a:extLst>
                  <a:ext uri="{FF2B5EF4-FFF2-40B4-BE49-F238E27FC236}">
                    <a16:creationId xmlns:a16="http://schemas.microsoft.com/office/drawing/2014/main" id="{9903397B-0893-744F-97D3-A82D6D7F0FA4}"/>
                  </a:ext>
                </a:extLst>
              </p:cNvPr>
              <p:cNvSpPr/>
              <p:nvPr/>
            </p:nvSpPr>
            <p:spPr>
              <a:xfrm>
                <a:off x="6132211" y="3198971"/>
                <a:ext cx="0" cy="62174"/>
              </a:xfrm>
              <a:custGeom>
                <a:avLst/>
                <a:gdLst/>
                <a:ahLst/>
                <a:cxnLst/>
                <a:rect l="l" t="t" r="r" b="b"/>
                <a:pathLst>
                  <a:path h="87629">
                    <a:moveTo>
                      <a:pt x="0" y="0"/>
                    </a:moveTo>
                    <a:lnTo>
                      <a:pt x="0" y="87007"/>
                    </a:lnTo>
                  </a:path>
                </a:pathLst>
              </a:custGeom>
              <a:ln w="18275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7" name="object 228">
                <a:extLst>
                  <a:ext uri="{FF2B5EF4-FFF2-40B4-BE49-F238E27FC236}">
                    <a16:creationId xmlns:a16="http://schemas.microsoft.com/office/drawing/2014/main" id="{5881283C-5D3C-1347-BECD-78FA6E579257}"/>
                  </a:ext>
                </a:extLst>
              </p:cNvPr>
              <p:cNvSpPr/>
              <p:nvPr/>
            </p:nvSpPr>
            <p:spPr>
              <a:xfrm>
                <a:off x="6292405" y="3198971"/>
                <a:ext cx="0" cy="62174"/>
              </a:xfrm>
              <a:custGeom>
                <a:avLst/>
                <a:gdLst/>
                <a:ahLst/>
                <a:cxnLst/>
                <a:rect l="l" t="t" r="r" b="b"/>
                <a:pathLst>
                  <a:path h="87629">
                    <a:moveTo>
                      <a:pt x="0" y="0"/>
                    </a:moveTo>
                    <a:lnTo>
                      <a:pt x="0" y="87007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8" name="object 229">
                <a:extLst>
                  <a:ext uri="{FF2B5EF4-FFF2-40B4-BE49-F238E27FC236}">
                    <a16:creationId xmlns:a16="http://schemas.microsoft.com/office/drawing/2014/main" id="{77595552-5D87-FF49-83C1-1CBD1D37F294}"/>
                  </a:ext>
                </a:extLst>
              </p:cNvPr>
              <p:cNvSpPr/>
              <p:nvPr/>
            </p:nvSpPr>
            <p:spPr>
              <a:xfrm>
                <a:off x="6119334" y="3198972"/>
                <a:ext cx="25955" cy="3154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445">
                    <a:moveTo>
                      <a:pt x="18275" y="4165"/>
                    </a:moveTo>
                    <a:lnTo>
                      <a:pt x="0" y="4165"/>
                    </a:lnTo>
                    <a:lnTo>
                      <a:pt x="0" y="0"/>
                    </a:lnTo>
                    <a:lnTo>
                      <a:pt x="18275" y="0"/>
                    </a:lnTo>
                    <a:lnTo>
                      <a:pt x="18275" y="4165"/>
                    </a:lnTo>
                    <a:close/>
                  </a:path>
                </a:pathLst>
              </a:custGeom>
              <a:solidFill>
                <a:srgbClr val="BDBDB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39" name="object 230">
                <a:extLst>
                  <a:ext uri="{FF2B5EF4-FFF2-40B4-BE49-F238E27FC236}">
                    <a16:creationId xmlns:a16="http://schemas.microsoft.com/office/drawing/2014/main" id="{D594A539-4218-A440-ABFA-1CDEE0C77669}"/>
                  </a:ext>
                </a:extLst>
              </p:cNvPr>
              <p:cNvSpPr/>
              <p:nvPr/>
            </p:nvSpPr>
            <p:spPr>
              <a:xfrm>
                <a:off x="6279538" y="3198972"/>
                <a:ext cx="25955" cy="3154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445">
                    <a:moveTo>
                      <a:pt x="18262" y="4165"/>
                    </a:moveTo>
                    <a:lnTo>
                      <a:pt x="0" y="4165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4165"/>
                    </a:lnTo>
                    <a:close/>
                  </a:path>
                </a:pathLst>
              </a:custGeom>
              <a:solidFill>
                <a:srgbClr val="BDBDB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0" name="object 231">
                <a:extLst>
                  <a:ext uri="{FF2B5EF4-FFF2-40B4-BE49-F238E27FC236}">
                    <a16:creationId xmlns:a16="http://schemas.microsoft.com/office/drawing/2014/main" id="{F3976629-10B3-F642-AEC3-23A8CF2E7186}"/>
                  </a:ext>
                </a:extLst>
              </p:cNvPr>
              <p:cNvSpPr/>
              <p:nvPr/>
            </p:nvSpPr>
            <p:spPr>
              <a:xfrm>
                <a:off x="6128156" y="3212128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57" y="0"/>
                    </a:moveTo>
                    <a:lnTo>
                      <a:pt x="1269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69" y="5753"/>
                    </a:lnTo>
                    <a:lnTo>
                      <a:pt x="4457" y="5753"/>
                    </a:lnTo>
                    <a:lnTo>
                      <a:pt x="5740" y="4457"/>
                    </a:lnTo>
                    <a:lnTo>
                      <a:pt x="5740" y="1282"/>
                    </a:lnTo>
                    <a:lnTo>
                      <a:pt x="4457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1" name="object 232">
                <a:extLst>
                  <a:ext uri="{FF2B5EF4-FFF2-40B4-BE49-F238E27FC236}">
                    <a16:creationId xmlns:a16="http://schemas.microsoft.com/office/drawing/2014/main" id="{94071271-5A6C-1142-BEE5-8900F955F0B8}"/>
                  </a:ext>
                </a:extLst>
              </p:cNvPr>
              <p:cNvSpPr/>
              <p:nvPr/>
            </p:nvSpPr>
            <p:spPr>
              <a:xfrm>
                <a:off x="6128156" y="3231330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57" y="0"/>
                    </a:moveTo>
                    <a:lnTo>
                      <a:pt x="1269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69" y="5753"/>
                    </a:lnTo>
                    <a:lnTo>
                      <a:pt x="4457" y="5753"/>
                    </a:lnTo>
                    <a:lnTo>
                      <a:pt x="5740" y="4457"/>
                    </a:lnTo>
                    <a:lnTo>
                      <a:pt x="5740" y="1282"/>
                    </a:lnTo>
                    <a:lnTo>
                      <a:pt x="4457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2" name="object 233">
                <a:extLst>
                  <a:ext uri="{FF2B5EF4-FFF2-40B4-BE49-F238E27FC236}">
                    <a16:creationId xmlns:a16="http://schemas.microsoft.com/office/drawing/2014/main" id="{C5D4E332-2B28-CA4C-91D0-99CE117C4660}"/>
                  </a:ext>
                </a:extLst>
              </p:cNvPr>
              <p:cNvSpPr/>
              <p:nvPr/>
            </p:nvSpPr>
            <p:spPr>
              <a:xfrm>
                <a:off x="6288360" y="3212128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57" y="0"/>
                    </a:moveTo>
                    <a:lnTo>
                      <a:pt x="1282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82" y="5753"/>
                    </a:lnTo>
                    <a:lnTo>
                      <a:pt x="4457" y="5753"/>
                    </a:lnTo>
                    <a:lnTo>
                      <a:pt x="5740" y="4457"/>
                    </a:lnTo>
                    <a:lnTo>
                      <a:pt x="5740" y="1282"/>
                    </a:lnTo>
                    <a:lnTo>
                      <a:pt x="4457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3" name="object 234">
                <a:extLst>
                  <a:ext uri="{FF2B5EF4-FFF2-40B4-BE49-F238E27FC236}">
                    <a16:creationId xmlns:a16="http://schemas.microsoft.com/office/drawing/2014/main" id="{E41F8498-F0FC-0043-8F2B-39ACC5FC7B15}"/>
                  </a:ext>
                </a:extLst>
              </p:cNvPr>
              <p:cNvSpPr/>
              <p:nvPr/>
            </p:nvSpPr>
            <p:spPr>
              <a:xfrm>
                <a:off x="6288360" y="3231330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57" y="0"/>
                    </a:moveTo>
                    <a:lnTo>
                      <a:pt x="1282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82" y="5753"/>
                    </a:lnTo>
                    <a:lnTo>
                      <a:pt x="4457" y="5753"/>
                    </a:lnTo>
                    <a:lnTo>
                      <a:pt x="5740" y="4457"/>
                    </a:lnTo>
                    <a:lnTo>
                      <a:pt x="5740" y="1282"/>
                    </a:lnTo>
                    <a:lnTo>
                      <a:pt x="4457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4" name="object 235">
                <a:extLst>
                  <a:ext uri="{FF2B5EF4-FFF2-40B4-BE49-F238E27FC236}">
                    <a16:creationId xmlns:a16="http://schemas.microsoft.com/office/drawing/2014/main" id="{008CD17A-EACA-BF4D-9102-6BF11E0D92EE}"/>
                  </a:ext>
                </a:extLst>
              </p:cNvPr>
              <p:cNvSpPr/>
              <p:nvPr/>
            </p:nvSpPr>
            <p:spPr>
              <a:xfrm>
                <a:off x="6829135" y="3210469"/>
                <a:ext cx="0" cy="50460"/>
              </a:xfrm>
              <a:custGeom>
                <a:avLst/>
                <a:gdLst/>
                <a:ahLst/>
                <a:cxnLst/>
                <a:rect l="l" t="t" r="r" b="b"/>
                <a:pathLst>
                  <a:path h="71120">
                    <a:moveTo>
                      <a:pt x="0" y="0"/>
                    </a:moveTo>
                    <a:lnTo>
                      <a:pt x="0" y="708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5" name="object 236">
                <a:extLst>
                  <a:ext uri="{FF2B5EF4-FFF2-40B4-BE49-F238E27FC236}">
                    <a16:creationId xmlns:a16="http://schemas.microsoft.com/office/drawing/2014/main" id="{8337662D-BE08-8D41-9448-CF580690672A}"/>
                  </a:ext>
                </a:extLst>
              </p:cNvPr>
              <p:cNvSpPr/>
              <p:nvPr/>
            </p:nvSpPr>
            <p:spPr>
              <a:xfrm>
                <a:off x="7328828" y="3210469"/>
                <a:ext cx="0" cy="50460"/>
              </a:xfrm>
              <a:custGeom>
                <a:avLst/>
                <a:gdLst/>
                <a:ahLst/>
                <a:cxnLst/>
                <a:rect l="l" t="t" r="r" b="b"/>
                <a:pathLst>
                  <a:path h="71120">
                    <a:moveTo>
                      <a:pt x="0" y="0"/>
                    </a:moveTo>
                    <a:lnTo>
                      <a:pt x="0" y="708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6" name="object 237">
                <a:extLst>
                  <a:ext uri="{FF2B5EF4-FFF2-40B4-BE49-F238E27FC236}">
                    <a16:creationId xmlns:a16="http://schemas.microsoft.com/office/drawing/2014/main" id="{82F7B09B-D178-494C-94B1-3FB282DFAE72}"/>
                  </a:ext>
                </a:extLst>
              </p:cNvPr>
              <p:cNvSpPr/>
              <p:nvPr/>
            </p:nvSpPr>
            <p:spPr>
              <a:xfrm>
                <a:off x="7188475" y="3334628"/>
                <a:ext cx="204954" cy="11263"/>
              </a:xfrm>
              <a:custGeom>
                <a:avLst/>
                <a:gdLst/>
                <a:ahLst/>
                <a:cxnLst/>
                <a:rect l="l" t="t" r="r" b="b"/>
                <a:pathLst>
                  <a:path w="145414" h="15875">
                    <a:moveTo>
                      <a:pt x="0" y="15265"/>
                    </a:moveTo>
                    <a:lnTo>
                      <a:pt x="144919" y="15265"/>
                    </a:lnTo>
                    <a:lnTo>
                      <a:pt x="144919" y="0"/>
                    </a:lnTo>
                    <a:lnTo>
                      <a:pt x="0" y="0"/>
                    </a:lnTo>
                    <a:lnTo>
                      <a:pt x="0" y="15265"/>
                    </a:lnTo>
                    <a:close/>
                  </a:path>
                </a:pathLst>
              </a:custGeom>
              <a:solidFill>
                <a:srgbClr val="A0A0A1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7" name="object 238">
                <a:extLst>
                  <a:ext uri="{FF2B5EF4-FFF2-40B4-BE49-F238E27FC236}">
                    <a16:creationId xmlns:a16="http://schemas.microsoft.com/office/drawing/2014/main" id="{E768679C-092B-B545-AE3B-7355EBDE5A92}"/>
                  </a:ext>
                </a:extLst>
              </p:cNvPr>
              <p:cNvSpPr/>
              <p:nvPr/>
            </p:nvSpPr>
            <p:spPr>
              <a:xfrm>
                <a:off x="6816267" y="3340042"/>
                <a:ext cx="1539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9220">
                    <a:moveTo>
                      <a:pt x="0" y="0"/>
                    </a:moveTo>
                    <a:lnTo>
                      <a:pt x="108699" y="0"/>
                    </a:lnTo>
                  </a:path>
                </a:pathLst>
              </a:custGeom>
              <a:ln w="15265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8" name="object 239">
                <a:extLst>
                  <a:ext uri="{FF2B5EF4-FFF2-40B4-BE49-F238E27FC236}">
                    <a16:creationId xmlns:a16="http://schemas.microsoft.com/office/drawing/2014/main" id="{AA46BCA3-FC51-5C4F-B45E-11FF500FB8F9}"/>
                  </a:ext>
                </a:extLst>
              </p:cNvPr>
              <p:cNvSpPr/>
              <p:nvPr/>
            </p:nvSpPr>
            <p:spPr>
              <a:xfrm>
                <a:off x="7191894" y="3334629"/>
                <a:ext cx="0" cy="32438"/>
              </a:xfrm>
              <a:custGeom>
                <a:avLst/>
                <a:gdLst/>
                <a:ahLst/>
                <a:cxnLst/>
                <a:rect l="l" t="t" r="r" b="b"/>
                <a:pathLst>
                  <a:path h="45720">
                    <a:moveTo>
                      <a:pt x="0" y="0"/>
                    </a:moveTo>
                    <a:lnTo>
                      <a:pt x="0" y="45669"/>
                    </a:lnTo>
                  </a:path>
                </a:pathLst>
              </a:custGeom>
              <a:ln w="485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49" name="object 240">
                <a:extLst>
                  <a:ext uri="{FF2B5EF4-FFF2-40B4-BE49-F238E27FC236}">
                    <a16:creationId xmlns:a16="http://schemas.microsoft.com/office/drawing/2014/main" id="{7459F231-54B6-324D-87C3-48C0EA213D1F}"/>
                  </a:ext>
                </a:extLst>
              </p:cNvPr>
              <p:cNvSpPr/>
              <p:nvPr/>
            </p:nvSpPr>
            <p:spPr>
              <a:xfrm>
                <a:off x="6773720" y="3100882"/>
                <a:ext cx="631865" cy="74338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104775">
                    <a:moveTo>
                      <a:pt x="447979" y="104190"/>
                    </a:moveTo>
                    <a:lnTo>
                      <a:pt x="0" y="104190"/>
                    </a:lnTo>
                    <a:lnTo>
                      <a:pt x="0" y="0"/>
                    </a:lnTo>
                    <a:lnTo>
                      <a:pt x="447979" y="0"/>
                    </a:lnTo>
                    <a:lnTo>
                      <a:pt x="447979" y="104190"/>
                    </a:lnTo>
                    <a:close/>
                  </a:path>
                </a:pathLst>
              </a:custGeom>
              <a:solidFill>
                <a:srgbClr val="FAD693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0" name="object 241">
                <a:extLst>
                  <a:ext uri="{FF2B5EF4-FFF2-40B4-BE49-F238E27FC236}">
                    <a16:creationId xmlns:a16="http://schemas.microsoft.com/office/drawing/2014/main" id="{808FE5E5-644A-1040-B594-576D5043EAAA}"/>
                  </a:ext>
                </a:extLst>
              </p:cNvPr>
              <p:cNvSpPr/>
              <p:nvPr/>
            </p:nvSpPr>
            <p:spPr>
              <a:xfrm>
                <a:off x="7188475" y="3187474"/>
                <a:ext cx="21748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50164">
                    <a:moveTo>
                      <a:pt x="0" y="49796"/>
                    </a:moveTo>
                    <a:lnTo>
                      <a:pt x="153708" y="49796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49796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1" name="object 242">
                <a:extLst>
                  <a:ext uri="{FF2B5EF4-FFF2-40B4-BE49-F238E27FC236}">
                    <a16:creationId xmlns:a16="http://schemas.microsoft.com/office/drawing/2014/main" id="{B98E94AE-BB5D-5C4A-A7B1-4547C61E8410}"/>
                  </a:ext>
                </a:extLst>
              </p:cNvPr>
              <p:cNvSpPr/>
              <p:nvPr/>
            </p:nvSpPr>
            <p:spPr>
              <a:xfrm>
                <a:off x="6773717" y="3187474"/>
                <a:ext cx="19600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50164">
                    <a:moveTo>
                      <a:pt x="0" y="49796"/>
                    </a:moveTo>
                    <a:lnTo>
                      <a:pt x="138887" y="49796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49796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2" name="object 243">
                <a:extLst>
                  <a:ext uri="{FF2B5EF4-FFF2-40B4-BE49-F238E27FC236}">
                    <a16:creationId xmlns:a16="http://schemas.microsoft.com/office/drawing/2014/main" id="{E98267BB-C816-BA44-8462-64F270732D4C}"/>
                  </a:ext>
                </a:extLst>
              </p:cNvPr>
              <p:cNvSpPr/>
              <p:nvPr/>
            </p:nvSpPr>
            <p:spPr>
              <a:xfrm>
                <a:off x="7188475" y="3198971"/>
                <a:ext cx="912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64770">
                    <a:moveTo>
                      <a:pt x="0" y="0"/>
                    </a:moveTo>
                    <a:lnTo>
                      <a:pt x="6473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3" name="object 244">
                <a:extLst>
                  <a:ext uri="{FF2B5EF4-FFF2-40B4-BE49-F238E27FC236}">
                    <a16:creationId xmlns:a16="http://schemas.microsoft.com/office/drawing/2014/main" id="{2D43B5AD-E873-4040-BF84-86AA2755BC39}"/>
                  </a:ext>
                </a:extLst>
              </p:cNvPr>
              <p:cNvSpPr/>
              <p:nvPr/>
            </p:nvSpPr>
            <p:spPr>
              <a:xfrm>
                <a:off x="6899126" y="3198971"/>
                <a:ext cx="70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0" y="0"/>
                    </a:moveTo>
                    <a:lnTo>
                      <a:pt x="4991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4" name="object 245">
                <a:extLst>
                  <a:ext uri="{FF2B5EF4-FFF2-40B4-BE49-F238E27FC236}">
                    <a16:creationId xmlns:a16="http://schemas.microsoft.com/office/drawing/2014/main" id="{E89D74A9-E19F-A848-B030-4AA76AC03229}"/>
                  </a:ext>
                </a:extLst>
              </p:cNvPr>
              <p:cNvSpPr/>
              <p:nvPr/>
            </p:nvSpPr>
            <p:spPr>
              <a:xfrm>
                <a:off x="7188475" y="3182221"/>
                <a:ext cx="21748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2700">
                    <a:moveTo>
                      <a:pt x="0" y="12547"/>
                    </a:moveTo>
                    <a:lnTo>
                      <a:pt x="153708" y="12547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5" name="object 246">
                <a:extLst>
                  <a:ext uri="{FF2B5EF4-FFF2-40B4-BE49-F238E27FC236}">
                    <a16:creationId xmlns:a16="http://schemas.microsoft.com/office/drawing/2014/main" id="{C64E5934-0DC3-E843-A966-B0EC96D2946E}"/>
                  </a:ext>
                </a:extLst>
              </p:cNvPr>
              <p:cNvSpPr/>
              <p:nvPr/>
            </p:nvSpPr>
            <p:spPr>
              <a:xfrm>
                <a:off x="6773717" y="3182221"/>
                <a:ext cx="19600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2700">
                    <a:moveTo>
                      <a:pt x="0" y="12547"/>
                    </a:moveTo>
                    <a:lnTo>
                      <a:pt x="138887" y="12547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6" name="object 247">
                <a:extLst>
                  <a:ext uri="{FF2B5EF4-FFF2-40B4-BE49-F238E27FC236}">
                    <a16:creationId xmlns:a16="http://schemas.microsoft.com/office/drawing/2014/main" id="{000DD521-3E7C-2D4F-84A6-626F09826CF4}"/>
                  </a:ext>
                </a:extLst>
              </p:cNvPr>
              <p:cNvSpPr/>
              <p:nvPr/>
            </p:nvSpPr>
            <p:spPr>
              <a:xfrm>
                <a:off x="7188475" y="3174130"/>
                <a:ext cx="2174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5239">
                    <a:moveTo>
                      <a:pt x="0" y="14782"/>
                    </a:moveTo>
                    <a:lnTo>
                      <a:pt x="153708" y="14782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14782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7" name="object 248">
                <a:extLst>
                  <a:ext uri="{FF2B5EF4-FFF2-40B4-BE49-F238E27FC236}">
                    <a16:creationId xmlns:a16="http://schemas.microsoft.com/office/drawing/2014/main" id="{FD9AB3E9-63B0-CE41-806E-173856DA13F7}"/>
                  </a:ext>
                </a:extLst>
              </p:cNvPr>
              <p:cNvSpPr/>
              <p:nvPr/>
            </p:nvSpPr>
            <p:spPr>
              <a:xfrm>
                <a:off x="6773717" y="3174130"/>
                <a:ext cx="19600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5239">
                    <a:moveTo>
                      <a:pt x="0" y="14782"/>
                    </a:moveTo>
                    <a:lnTo>
                      <a:pt x="138887" y="14782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4782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8" name="object 249">
                <a:extLst>
                  <a:ext uri="{FF2B5EF4-FFF2-40B4-BE49-F238E27FC236}">
                    <a16:creationId xmlns:a16="http://schemas.microsoft.com/office/drawing/2014/main" id="{8755E2BC-C56C-8344-B382-AFD658734A30}"/>
                  </a:ext>
                </a:extLst>
              </p:cNvPr>
              <p:cNvSpPr/>
              <p:nvPr/>
            </p:nvSpPr>
            <p:spPr>
              <a:xfrm>
                <a:off x="6969470" y="3169049"/>
                <a:ext cx="219274" cy="76139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107314">
                    <a:moveTo>
                      <a:pt x="155384" y="106895"/>
                    </a:moveTo>
                    <a:lnTo>
                      <a:pt x="0" y="106895"/>
                    </a:lnTo>
                    <a:lnTo>
                      <a:pt x="0" y="0"/>
                    </a:lnTo>
                    <a:lnTo>
                      <a:pt x="155384" y="0"/>
                    </a:lnTo>
                    <a:lnTo>
                      <a:pt x="155384" y="106895"/>
                    </a:lnTo>
                    <a:close/>
                  </a:path>
                </a:pathLst>
              </a:custGeom>
              <a:solidFill>
                <a:srgbClr val="C29E6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59" name="object 250">
                <a:extLst>
                  <a:ext uri="{FF2B5EF4-FFF2-40B4-BE49-F238E27FC236}">
                    <a16:creationId xmlns:a16="http://schemas.microsoft.com/office/drawing/2014/main" id="{C171CD1F-8D2E-C345-A2D1-5ADC2A40EA60}"/>
                  </a:ext>
                </a:extLst>
              </p:cNvPr>
              <p:cNvSpPr/>
              <p:nvPr/>
            </p:nvSpPr>
            <p:spPr>
              <a:xfrm>
                <a:off x="6969470" y="3169047"/>
                <a:ext cx="219274" cy="10362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14604">
                    <a:moveTo>
                      <a:pt x="0" y="14566"/>
                    </a:moveTo>
                    <a:lnTo>
                      <a:pt x="155384" y="14566"/>
                    </a:lnTo>
                    <a:lnTo>
                      <a:pt x="155384" y="0"/>
                    </a:lnTo>
                    <a:lnTo>
                      <a:pt x="0" y="0"/>
                    </a:lnTo>
                    <a:lnTo>
                      <a:pt x="0" y="14566"/>
                    </a:lnTo>
                    <a:close/>
                  </a:path>
                </a:pathLst>
              </a:custGeom>
              <a:solidFill>
                <a:srgbClr val="FCE3B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0" name="object 251">
                <a:extLst>
                  <a:ext uri="{FF2B5EF4-FFF2-40B4-BE49-F238E27FC236}">
                    <a16:creationId xmlns:a16="http://schemas.microsoft.com/office/drawing/2014/main" id="{25606E0C-8972-FC46-BE3B-DAAFABBDE8F1}"/>
                  </a:ext>
                </a:extLst>
              </p:cNvPr>
              <p:cNvSpPr/>
              <p:nvPr/>
            </p:nvSpPr>
            <p:spPr>
              <a:xfrm>
                <a:off x="7001905" y="3198971"/>
                <a:ext cx="0" cy="62174"/>
              </a:xfrm>
              <a:custGeom>
                <a:avLst/>
                <a:gdLst/>
                <a:ahLst/>
                <a:cxnLst/>
                <a:rect l="l" t="t" r="r" b="b"/>
                <a:pathLst>
                  <a:path h="87629">
                    <a:moveTo>
                      <a:pt x="0" y="0"/>
                    </a:moveTo>
                    <a:lnTo>
                      <a:pt x="0" y="87007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1" name="object 252">
                <a:extLst>
                  <a:ext uri="{FF2B5EF4-FFF2-40B4-BE49-F238E27FC236}">
                    <a16:creationId xmlns:a16="http://schemas.microsoft.com/office/drawing/2014/main" id="{9440087F-A1C8-FD46-BB60-F67632EB29A9}"/>
                  </a:ext>
                </a:extLst>
              </p:cNvPr>
              <p:cNvSpPr/>
              <p:nvPr/>
            </p:nvSpPr>
            <p:spPr>
              <a:xfrm>
                <a:off x="7162108" y="3198971"/>
                <a:ext cx="0" cy="62174"/>
              </a:xfrm>
              <a:custGeom>
                <a:avLst/>
                <a:gdLst/>
                <a:ahLst/>
                <a:cxnLst/>
                <a:rect l="l" t="t" r="r" b="b"/>
                <a:pathLst>
                  <a:path h="87629">
                    <a:moveTo>
                      <a:pt x="0" y="0"/>
                    </a:moveTo>
                    <a:lnTo>
                      <a:pt x="0" y="87007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2" name="object 253">
                <a:extLst>
                  <a:ext uri="{FF2B5EF4-FFF2-40B4-BE49-F238E27FC236}">
                    <a16:creationId xmlns:a16="http://schemas.microsoft.com/office/drawing/2014/main" id="{D13A535C-44AD-2345-A55E-3B1DCE021801}"/>
                  </a:ext>
                </a:extLst>
              </p:cNvPr>
              <p:cNvSpPr/>
              <p:nvPr/>
            </p:nvSpPr>
            <p:spPr>
              <a:xfrm>
                <a:off x="6989037" y="3198972"/>
                <a:ext cx="25955" cy="3154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445">
                    <a:moveTo>
                      <a:pt x="18262" y="4165"/>
                    </a:moveTo>
                    <a:lnTo>
                      <a:pt x="0" y="4165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4165"/>
                    </a:lnTo>
                    <a:close/>
                  </a:path>
                </a:pathLst>
              </a:custGeom>
              <a:solidFill>
                <a:srgbClr val="BDBDB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3" name="object 254">
                <a:extLst>
                  <a:ext uri="{FF2B5EF4-FFF2-40B4-BE49-F238E27FC236}">
                    <a16:creationId xmlns:a16="http://schemas.microsoft.com/office/drawing/2014/main" id="{75893A00-4369-854E-B0B0-1B23725782F4}"/>
                  </a:ext>
                </a:extLst>
              </p:cNvPr>
              <p:cNvSpPr/>
              <p:nvPr/>
            </p:nvSpPr>
            <p:spPr>
              <a:xfrm>
                <a:off x="7149241" y="3198972"/>
                <a:ext cx="25955" cy="3154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445">
                    <a:moveTo>
                      <a:pt x="18262" y="4165"/>
                    </a:moveTo>
                    <a:lnTo>
                      <a:pt x="0" y="4165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4165"/>
                    </a:lnTo>
                    <a:close/>
                  </a:path>
                </a:pathLst>
              </a:custGeom>
              <a:solidFill>
                <a:srgbClr val="BDBDB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4" name="object 255">
                <a:extLst>
                  <a:ext uri="{FF2B5EF4-FFF2-40B4-BE49-F238E27FC236}">
                    <a16:creationId xmlns:a16="http://schemas.microsoft.com/office/drawing/2014/main" id="{62D1D573-17DF-384C-9C8E-EE2BA990F533}"/>
                  </a:ext>
                </a:extLst>
              </p:cNvPr>
              <p:cNvSpPr/>
              <p:nvPr/>
            </p:nvSpPr>
            <p:spPr>
              <a:xfrm>
                <a:off x="6997842" y="3212128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70" y="0"/>
                    </a:moveTo>
                    <a:lnTo>
                      <a:pt x="1282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82" y="5753"/>
                    </a:lnTo>
                    <a:lnTo>
                      <a:pt x="4470" y="5753"/>
                    </a:lnTo>
                    <a:lnTo>
                      <a:pt x="5753" y="4457"/>
                    </a:lnTo>
                    <a:lnTo>
                      <a:pt x="5753" y="1282"/>
                    </a:lnTo>
                    <a:lnTo>
                      <a:pt x="4470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5" name="object 256">
                <a:extLst>
                  <a:ext uri="{FF2B5EF4-FFF2-40B4-BE49-F238E27FC236}">
                    <a16:creationId xmlns:a16="http://schemas.microsoft.com/office/drawing/2014/main" id="{0137E1D7-D6F5-3B48-8100-C800CFEC2438}"/>
                  </a:ext>
                </a:extLst>
              </p:cNvPr>
              <p:cNvSpPr/>
              <p:nvPr/>
            </p:nvSpPr>
            <p:spPr>
              <a:xfrm>
                <a:off x="6997842" y="3231330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70" y="0"/>
                    </a:moveTo>
                    <a:lnTo>
                      <a:pt x="1282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82" y="5753"/>
                    </a:lnTo>
                    <a:lnTo>
                      <a:pt x="4470" y="5753"/>
                    </a:lnTo>
                    <a:lnTo>
                      <a:pt x="5753" y="4457"/>
                    </a:lnTo>
                    <a:lnTo>
                      <a:pt x="5753" y="1282"/>
                    </a:lnTo>
                    <a:lnTo>
                      <a:pt x="4470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6" name="object 257">
                <a:extLst>
                  <a:ext uri="{FF2B5EF4-FFF2-40B4-BE49-F238E27FC236}">
                    <a16:creationId xmlns:a16="http://schemas.microsoft.com/office/drawing/2014/main" id="{914CBCE5-2327-004E-B40E-F6349E61337D}"/>
                  </a:ext>
                </a:extLst>
              </p:cNvPr>
              <p:cNvSpPr/>
              <p:nvPr/>
            </p:nvSpPr>
            <p:spPr>
              <a:xfrm>
                <a:off x="7158046" y="3212128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70" y="0"/>
                    </a:moveTo>
                    <a:lnTo>
                      <a:pt x="1295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95" y="5753"/>
                    </a:lnTo>
                    <a:lnTo>
                      <a:pt x="4470" y="5753"/>
                    </a:lnTo>
                    <a:lnTo>
                      <a:pt x="5753" y="4457"/>
                    </a:lnTo>
                    <a:lnTo>
                      <a:pt x="5753" y="1282"/>
                    </a:lnTo>
                    <a:lnTo>
                      <a:pt x="4470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7" name="object 258">
                <a:extLst>
                  <a:ext uri="{FF2B5EF4-FFF2-40B4-BE49-F238E27FC236}">
                    <a16:creationId xmlns:a16="http://schemas.microsoft.com/office/drawing/2014/main" id="{FDDA006F-9A2A-FD4B-879D-6AC2C0F160C9}"/>
                  </a:ext>
                </a:extLst>
              </p:cNvPr>
              <p:cNvSpPr/>
              <p:nvPr/>
            </p:nvSpPr>
            <p:spPr>
              <a:xfrm>
                <a:off x="7158046" y="3231330"/>
                <a:ext cx="8950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4470" y="0"/>
                    </a:moveTo>
                    <a:lnTo>
                      <a:pt x="1295" y="0"/>
                    </a:lnTo>
                    <a:lnTo>
                      <a:pt x="0" y="1282"/>
                    </a:lnTo>
                    <a:lnTo>
                      <a:pt x="0" y="4457"/>
                    </a:lnTo>
                    <a:lnTo>
                      <a:pt x="1295" y="5753"/>
                    </a:lnTo>
                    <a:lnTo>
                      <a:pt x="4470" y="5753"/>
                    </a:lnTo>
                    <a:lnTo>
                      <a:pt x="5753" y="4457"/>
                    </a:lnTo>
                    <a:lnTo>
                      <a:pt x="5753" y="1282"/>
                    </a:lnTo>
                    <a:lnTo>
                      <a:pt x="4470" y="0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8" name="object 259">
                <a:extLst>
                  <a:ext uri="{FF2B5EF4-FFF2-40B4-BE49-F238E27FC236}">
                    <a16:creationId xmlns:a16="http://schemas.microsoft.com/office/drawing/2014/main" id="{314F29E2-E1D3-6047-BC07-B31FEBCFDEDB}"/>
                  </a:ext>
                </a:extLst>
              </p:cNvPr>
              <p:cNvSpPr/>
              <p:nvPr/>
            </p:nvSpPr>
            <p:spPr>
              <a:xfrm>
                <a:off x="5959432" y="3370293"/>
                <a:ext cx="0" cy="120292"/>
              </a:xfrm>
              <a:custGeom>
                <a:avLst/>
                <a:gdLst/>
                <a:ahLst/>
                <a:cxnLst/>
                <a:rect l="l" t="t" r="r" b="b"/>
                <a:pathLst>
                  <a:path h="169545">
                    <a:moveTo>
                      <a:pt x="0" y="0"/>
                    </a:moveTo>
                    <a:lnTo>
                      <a:pt x="0" y="1692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69" name="object 260">
                <a:extLst>
                  <a:ext uri="{FF2B5EF4-FFF2-40B4-BE49-F238E27FC236}">
                    <a16:creationId xmlns:a16="http://schemas.microsoft.com/office/drawing/2014/main" id="{A5005D1B-3E2C-E849-AB10-3F8A32BCA3F7}"/>
                  </a:ext>
                </a:extLst>
              </p:cNvPr>
              <p:cNvSpPr/>
              <p:nvPr/>
            </p:nvSpPr>
            <p:spPr>
              <a:xfrm>
                <a:off x="5946563" y="3472338"/>
                <a:ext cx="25955" cy="18021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5400">
                    <a:moveTo>
                      <a:pt x="18262" y="25374"/>
                    </a:moveTo>
                    <a:lnTo>
                      <a:pt x="0" y="25374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25374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0" name="object 261">
                <a:extLst>
                  <a:ext uri="{FF2B5EF4-FFF2-40B4-BE49-F238E27FC236}">
                    <a16:creationId xmlns:a16="http://schemas.microsoft.com/office/drawing/2014/main" id="{6EEA595C-2303-864D-A2C8-B957799465D1}"/>
                  </a:ext>
                </a:extLst>
              </p:cNvPr>
              <p:cNvSpPr/>
              <p:nvPr/>
            </p:nvSpPr>
            <p:spPr>
              <a:xfrm>
                <a:off x="6459135" y="3370293"/>
                <a:ext cx="0" cy="120292"/>
              </a:xfrm>
              <a:custGeom>
                <a:avLst/>
                <a:gdLst/>
                <a:ahLst/>
                <a:cxnLst/>
                <a:rect l="l" t="t" r="r" b="b"/>
                <a:pathLst>
                  <a:path h="169545">
                    <a:moveTo>
                      <a:pt x="0" y="0"/>
                    </a:moveTo>
                    <a:lnTo>
                      <a:pt x="0" y="169202"/>
                    </a:lnTo>
                  </a:path>
                </a:pathLst>
              </a:custGeom>
              <a:ln w="18275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1" name="object 262">
                <a:extLst>
                  <a:ext uri="{FF2B5EF4-FFF2-40B4-BE49-F238E27FC236}">
                    <a16:creationId xmlns:a16="http://schemas.microsoft.com/office/drawing/2014/main" id="{D20832DB-963C-CD41-B1AB-FAFD2B08BFFE}"/>
                  </a:ext>
                </a:extLst>
              </p:cNvPr>
              <p:cNvSpPr/>
              <p:nvPr/>
            </p:nvSpPr>
            <p:spPr>
              <a:xfrm>
                <a:off x="6446258" y="3472338"/>
                <a:ext cx="25955" cy="18021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5400">
                    <a:moveTo>
                      <a:pt x="18275" y="25374"/>
                    </a:moveTo>
                    <a:lnTo>
                      <a:pt x="0" y="25374"/>
                    </a:lnTo>
                    <a:lnTo>
                      <a:pt x="0" y="0"/>
                    </a:lnTo>
                    <a:lnTo>
                      <a:pt x="18275" y="0"/>
                    </a:lnTo>
                    <a:lnTo>
                      <a:pt x="18275" y="25374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2" name="object 263">
                <a:extLst>
                  <a:ext uri="{FF2B5EF4-FFF2-40B4-BE49-F238E27FC236}">
                    <a16:creationId xmlns:a16="http://schemas.microsoft.com/office/drawing/2014/main" id="{3AF3894A-DDBF-7840-AAEA-903EC666AD15}"/>
                  </a:ext>
                </a:extLst>
              </p:cNvPr>
              <p:cNvSpPr/>
              <p:nvPr/>
            </p:nvSpPr>
            <p:spPr>
              <a:xfrm>
                <a:off x="5946563" y="3488809"/>
                <a:ext cx="57727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9575">
                    <a:moveTo>
                      <a:pt x="0" y="0"/>
                    </a:moveTo>
                    <a:lnTo>
                      <a:pt x="409003" y="0"/>
                    </a:lnTo>
                  </a:path>
                </a:pathLst>
              </a:custGeom>
              <a:ln w="4643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3" name="object 264">
                <a:extLst>
                  <a:ext uri="{FF2B5EF4-FFF2-40B4-BE49-F238E27FC236}">
                    <a16:creationId xmlns:a16="http://schemas.microsoft.com/office/drawing/2014/main" id="{E9663221-FCF0-CA49-A608-9D93FEB56943}"/>
                  </a:ext>
                </a:extLst>
              </p:cNvPr>
              <p:cNvSpPr/>
              <p:nvPr/>
            </p:nvSpPr>
            <p:spPr>
              <a:xfrm>
                <a:off x="6128157" y="3510380"/>
                <a:ext cx="19779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0335">
                    <a:moveTo>
                      <a:pt x="0" y="0"/>
                    </a:moveTo>
                    <a:lnTo>
                      <a:pt x="140106" y="0"/>
                    </a:lnTo>
                  </a:path>
                </a:pathLst>
              </a:custGeom>
              <a:ln w="4643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4" name="object 265">
                <a:extLst>
                  <a:ext uri="{FF2B5EF4-FFF2-40B4-BE49-F238E27FC236}">
                    <a16:creationId xmlns:a16="http://schemas.microsoft.com/office/drawing/2014/main" id="{0883D589-51C6-5C4C-8340-6215BDB54A9E}"/>
                  </a:ext>
                </a:extLst>
              </p:cNvPr>
              <p:cNvSpPr/>
              <p:nvPr/>
            </p:nvSpPr>
            <p:spPr>
              <a:xfrm>
                <a:off x="5904017" y="3260704"/>
                <a:ext cx="631865" cy="74338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104775">
                    <a:moveTo>
                      <a:pt x="447979" y="104190"/>
                    </a:moveTo>
                    <a:lnTo>
                      <a:pt x="0" y="104190"/>
                    </a:lnTo>
                    <a:lnTo>
                      <a:pt x="0" y="0"/>
                    </a:lnTo>
                    <a:lnTo>
                      <a:pt x="447979" y="0"/>
                    </a:lnTo>
                    <a:lnTo>
                      <a:pt x="447979" y="104190"/>
                    </a:lnTo>
                    <a:close/>
                  </a:path>
                </a:pathLst>
              </a:custGeom>
              <a:solidFill>
                <a:srgbClr val="FAD693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5" name="object 266">
                <a:extLst>
                  <a:ext uri="{FF2B5EF4-FFF2-40B4-BE49-F238E27FC236}">
                    <a16:creationId xmlns:a16="http://schemas.microsoft.com/office/drawing/2014/main" id="{9B5F0631-1B02-1A42-93AF-4D1192427C19}"/>
                  </a:ext>
                </a:extLst>
              </p:cNvPr>
              <p:cNvSpPr/>
              <p:nvPr/>
            </p:nvSpPr>
            <p:spPr>
              <a:xfrm>
                <a:off x="6318791" y="3347297"/>
                <a:ext cx="21748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50164">
                    <a:moveTo>
                      <a:pt x="0" y="49809"/>
                    </a:moveTo>
                    <a:lnTo>
                      <a:pt x="153695" y="49809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49809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6" name="object 267">
                <a:extLst>
                  <a:ext uri="{FF2B5EF4-FFF2-40B4-BE49-F238E27FC236}">
                    <a16:creationId xmlns:a16="http://schemas.microsoft.com/office/drawing/2014/main" id="{1326C650-6B98-D34E-8EA1-BB2CCA93BA13}"/>
                  </a:ext>
                </a:extLst>
              </p:cNvPr>
              <p:cNvSpPr/>
              <p:nvPr/>
            </p:nvSpPr>
            <p:spPr>
              <a:xfrm>
                <a:off x="5904015" y="3347297"/>
                <a:ext cx="19600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50164">
                    <a:moveTo>
                      <a:pt x="0" y="49809"/>
                    </a:moveTo>
                    <a:lnTo>
                      <a:pt x="138887" y="49809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49809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7" name="object 268">
                <a:extLst>
                  <a:ext uri="{FF2B5EF4-FFF2-40B4-BE49-F238E27FC236}">
                    <a16:creationId xmlns:a16="http://schemas.microsoft.com/office/drawing/2014/main" id="{041DC033-A4CE-B140-B8AD-992AAA9CBB05}"/>
                  </a:ext>
                </a:extLst>
              </p:cNvPr>
              <p:cNvSpPr/>
              <p:nvPr/>
            </p:nvSpPr>
            <p:spPr>
              <a:xfrm>
                <a:off x="6318791" y="3358794"/>
                <a:ext cx="912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64770">
                    <a:moveTo>
                      <a:pt x="0" y="0"/>
                    </a:moveTo>
                    <a:lnTo>
                      <a:pt x="6473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8" name="object 269">
                <a:extLst>
                  <a:ext uri="{FF2B5EF4-FFF2-40B4-BE49-F238E27FC236}">
                    <a16:creationId xmlns:a16="http://schemas.microsoft.com/office/drawing/2014/main" id="{E69DCAB3-E3CD-354F-91F0-12962A5326B3}"/>
                  </a:ext>
                </a:extLst>
              </p:cNvPr>
              <p:cNvSpPr/>
              <p:nvPr/>
            </p:nvSpPr>
            <p:spPr>
              <a:xfrm>
                <a:off x="6029421" y="3358794"/>
                <a:ext cx="70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0" y="0"/>
                    </a:moveTo>
                    <a:lnTo>
                      <a:pt x="4991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79" name="object 270">
                <a:extLst>
                  <a:ext uri="{FF2B5EF4-FFF2-40B4-BE49-F238E27FC236}">
                    <a16:creationId xmlns:a16="http://schemas.microsoft.com/office/drawing/2014/main" id="{AC2D1E96-8750-6A4E-AB9B-EA1084A9EEC9}"/>
                  </a:ext>
                </a:extLst>
              </p:cNvPr>
              <p:cNvSpPr/>
              <p:nvPr/>
            </p:nvSpPr>
            <p:spPr>
              <a:xfrm>
                <a:off x="6318791" y="3342044"/>
                <a:ext cx="21748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2700">
                    <a:moveTo>
                      <a:pt x="0" y="12547"/>
                    </a:moveTo>
                    <a:lnTo>
                      <a:pt x="153695" y="12547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0" name="object 271">
                <a:extLst>
                  <a:ext uri="{FF2B5EF4-FFF2-40B4-BE49-F238E27FC236}">
                    <a16:creationId xmlns:a16="http://schemas.microsoft.com/office/drawing/2014/main" id="{0E98FA2E-C5AF-8E43-A77A-7E57BD04177B}"/>
                  </a:ext>
                </a:extLst>
              </p:cNvPr>
              <p:cNvSpPr/>
              <p:nvPr/>
            </p:nvSpPr>
            <p:spPr>
              <a:xfrm>
                <a:off x="5904015" y="3342044"/>
                <a:ext cx="19600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2700">
                    <a:moveTo>
                      <a:pt x="0" y="12547"/>
                    </a:moveTo>
                    <a:lnTo>
                      <a:pt x="138887" y="12547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1" name="object 272">
                <a:extLst>
                  <a:ext uri="{FF2B5EF4-FFF2-40B4-BE49-F238E27FC236}">
                    <a16:creationId xmlns:a16="http://schemas.microsoft.com/office/drawing/2014/main" id="{0C677D29-C56A-EF40-9E9C-A65F2ED3D769}"/>
                  </a:ext>
                </a:extLst>
              </p:cNvPr>
              <p:cNvSpPr/>
              <p:nvPr/>
            </p:nvSpPr>
            <p:spPr>
              <a:xfrm>
                <a:off x="6318791" y="3333952"/>
                <a:ext cx="2174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5239">
                    <a:moveTo>
                      <a:pt x="0" y="14795"/>
                    </a:moveTo>
                    <a:lnTo>
                      <a:pt x="153695" y="14795"/>
                    </a:lnTo>
                    <a:lnTo>
                      <a:pt x="153695" y="0"/>
                    </a:lnTo>
                    <a:lnTo>
                      <a:pt x="0" y="0"/>
                    </a:lnTo>
                    <a:lnTo>
                      <a:pt x="0" y="14795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2" name="object 273">
                <a:extLst>
                  <a:ext uri="{FF2B5EF4-FFF2-40B4-BE49-F238E27FC236}">
                    <a16:creationId xmlns:a16="http://schemas.microsoft.com/office/drawing/2014/main" id="{AAB65F8F-8835-1F49-ADA0-F36192950885}"/>
                  </a:ext>
                </a:extLst>
              </p:cNvPr>
              <p:cNvSpPr/>
              <p:nvPr/>
            </p:nvSpPr>
            <p:spPr>
              <a:xfrm>
                <a:off x="5904015" y="3333952"/>
                <a:ext cx="19600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5239">
                    <a:moveTo>
                      <a:pt x="0" y="14795"/>
                    </a:moveTo>
                    <a:lnTo>
                      <a:pt x="138887" y="14795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4795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3" name="object 274">
                <a:extLst>
                  <a:ext uri="{FF2B5EF4-FFF2-40B4-BE49-F238E27FC236}">
                    <a16:creationId xmlns:a16="http://schemas.microsoft.com/office/drawing/2014/main" id="{525416AD-E603-1041-9E9E-3F338BF7F451}"/>
                  </a:ext>
                </a:extLst>
              </p:cNvPr>
              <p:cNvSpPr/>
              <p:nvPr/>
            </p:nvSpPr>
            <p:spPr>
              <a:xfrm>
                <a:off x="6099770" y="3328861"/>
                <a:ext cx="219023" cy="197991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4" name="object 275">
                <a:extLst>
                  <a:ext uri="{FF2B5EF4-FFF2-40B4-BE49-F238E27FC236}">
                    <a16:creationId xmlns:a16="http://schemas.microsoft.com/office/drawing/2014/main" id="{2C6C2DD6-E6F2-2C4C-AA76-5558A2A4185C}"/>
                  </a:ext>
                </a:extLst>
              </p:cNvPr>
              <p:cNvSpPr/>
              <p:nvPr/>
            </p:nvSpPr>
            <p:spPr>
              <a:xfrm>
                <a:off x="6829135" y="3370293"/>
                <a:ext cx="0" cy="120292"/>
              </a:xfrm>
              <a:custGeom>
                <a:avLst/>
                <a:gdLst/>
                <a:ahLst/>
                <a:cxnLst/>
                <a:rect l="l" t="t" r="r" b="b"/>
                <a:pathLst>
                  <a:path h="169545">
                    <a:moveTo>
                      <a:pt x="0" y="0"/>
                    </a:moveTo>
                    <a:lnTo>
                      <a:pt x="0" y="1692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5" name="object 276">
                <a:extLst>
                  <a:ext uri="{FF2B5EF4-FFF2-40B4-BE49-F238E27FC236}">
                    <a16:creationId xmlns:a16="http://schemas.microsoft.com/office/drawing/2014/main" id="{9CB19E00-B09E-7F41-BAC7-FD87F92EB2B7}"/>
                  </a:ext>
                </a:extLst>
              </p:cNvPr>
              <p:cNvSpPr/>
              <p:nvPr/>
            </p:nvSpPr>
            <p:spPr>
              <a:xfrm>
                <a:off x="6816268" y="3472338"/>
                <a:ext cx="25955" cy="18021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5400">
                    <a:moveTo>
                      <a:pt x="18262" y="25374"/>
                    </a:moveTo>
                    <a:lnTo>
                      <a:pt x="0" y="25374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25374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6" name="object 277">
                <a:extLst>
                  <a:ext uri="{FF2B5EF4-FFF2-40B4-BE49-F238E27FC236}">
                    <a16:creationId xmlns:a16="http://schemas.microsoft.com/office/drawing/2014/main" id="{A39F3B7D-89CA-064B-9B72-46330B5A3E29}"/>
                  </a:ext>
                </a:extLst>
              </p:cNvPr>
              <p:cNvSpPr/>
              <p:nvPr/>
            </p:nvSpPr>
            <p:spPr>
              <a:xfrm>
                <a:off x="7328828" y="3370293"/>
                <a:ext cx="0" cy="120292"/>
              </a:xfrm>
              <a:custGeom>
                <a:avLst/>
                <a:gdLst/>
                <a:ahLst/>
                <a:cxnLst/>
                <a:rect l="l" t="t" r="r" b="b"/>
                <a:pathLst>
                  <a:path h="169545">
                    <a:moveTo>
                      <a:pt x="0" y="0"/>
                    </a:moveTo>
                    <a:lnTo>
                      <a:pt x="0" y="169202"/>
                    </a:lnTo>
                  </a:path>
                </a:pathLst>
              </a:custGeom>
              <a:ln w="18262">
                <a:solidFill>
                  <a:srgbClr val="8F9093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7" name="object 278">
                <a:extLst>
                  <a:ext uri="{FF2B5EF4-FFF2-40B4-BE49-F238E27FC236}">
                    <a16:creationId xmlns:a16="http://schemas.microsoft.com/office/drawing/2014/main" id="{A6019EC4-E42B-1544-9D33-5C8A8E175B79}"/>
                  </a:ext>
                </a:extLst>
              </p:cNvPr>
              <p:cNvSpPr/>
              <p:nvPr/>
            </p:nvSpPr>
            <p:spPr>
              <a:xfrm>
                <a:off x="7315961" y="3472338"/>
                <a:ext cx="25955" cy="18021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25400">
                    <a:moveTo>
                      <a:pt x="18262" y="25374"/>
                    </a:moveTo>
                    <a:lnTo>
                      <a:pt x="0" y="25374"/>
                    </a:lnTo>
                    <a:lnTo>
                      <a:pt x="0" y="0"/>
                    </a:lnTo>
                    <a:lnTo>
                      <a:pt x="18262" y="0"/>
                    </a:lnTo>
                    <a:lnTo>
                      <a:pt x="18262" y="25374"/>
                    </a:lnTo>
                    <a:close/>
                  </a:path>
                </a:pathLst>
              </a:custGeom>
              <a:solidFill>
                <a:srgbClr val="767577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8" name="object 279">
                <a:extLst>
                  <a:ext uri="{FF2B5EF4-FFF2-40B4-BE49-F238E27FC236}">
                    <a16:creationId xmlns:a16="http://schemas.microsoft.com/office/drawing/2014/main" id="{44591E82-CE11-0B4F-958C-60F2501EE147}"/>
                  </a:ext>
                </a:extLst>
              </p:cNvPr>
              <p:cNvSpPr/>
              <p:nvPr/>
            </p:nvSpPr>
            <p:spPr>
              <a:xfrm>
                <a:off x="6816266" y="3488809"/>
                <a:ext cx="57727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9575">
                    <a:moveTo>
                      <a:pt x="0" y="0"/>
                    </a:moveTo>
                    <a:lnTo>
                      <a:pt x="409003" y="0"/>
                    </a:lnTo>
                  </a:path>
                </a:pathLst>
              </a:custGeom>
              <a:ln w="4643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89" name="object 280">
                <a:extLst>
                  <a:ext uri="{FF2B5EF4-FFF2-40B4-BE49-F238E27FC236}">
                    <a16:creationId xmlns:a16="http://schemas.microsoft.com/office/drawing/2014/main" id="{5091AC37-81E3-0340-B6E0-9867751BBE3D}"/>
                  </a:ext>
                </a:extLst>
              </p:cNvPr>
              <p:cNvSpPr/>
              <p:nvPr/>
            </p:nvSpPr>
            <p:spPr>
              <a:xfrm>
                <a:off x="6997843" y="3510380"/>
                <a:ext cx="19779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0335">
                    <a:moveTo>
                      <a:pt x="0" y="0"/>
                    </a:moveTo>
                    <a:lnTo>
                      <a:pt x="140106" y="0"/>
                    </a:lnTo>
                  </a:path>
                </a:pathLst>
              </a:custGeom>
              <a:ln w="46431">
                <a:solidFill>
                  <a:srgbClr val="A0A0A1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0" name="object 281">
                <a:extLst>
                  <a:ext uri="{FF2B5EF4-FFF2-40B4-BE49-F238E27FC236}">
                    <a16:creationId xmlns:a16="http://schemas.microsoft.com/office/drawing/2014/main" id="{2CBF01E2-9239-AF4D-82AD-918F5DDAAF1E}"/>
                  </a:ext>
                </a:extLst>
              </p:cNvPr>
              <p:cNvSpPr/>
              <p:nvPr/>
            </p:nvSpPr>
            <p:spPr>
              <a:xfrm>
                <a:off x="6773720" y="3260704"/>
                <a:ext cx="631865" cy="74338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104775">
                    <a:moveTo>
                      <a:pt x="447979" y="104190"/>
                    </a:moveTo>
                    <a:lnTo>
                      <a:pt x="0" y="104190"/>
                    </a:lnTo>
                    <a:lnTo>
                      <a:pt x="0" y="0"/>
                    </a:lnTo>
                    <a:lnTo>
                      <a:pt x="447979" y="0"/>
                    </a:lnTo>
                    <a:lnTo>
                      <a:pt x="447979" y="104190"/>
                    </a:lnTo>
                    <a:close/>
                  </a:path>
                </a:pathLst>
              </a:custGeom>
              <a:solidFill>
                <a:srgbClr val="FAD693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1" name="object 282">
                <a:extLst>
                  <a:ext uri="{FF2B5EF4-FFF2-40B4-BE49-F238E27FC236}">
                    <a16:creationId xmlns:a16="http://schemas.microsoft.com/office/drawing/2014/main" id="{A2B65A36-4245-694E-8D60-B632F8B27634}"/>
                  </a:ext>
                </a:extLst>
              </p:cNvPr>
              <p:cNvSpPr/>
              <p:nvPr/>
            </p:nvSpPr>
            <p:spPr>
              <a:xfrm>
                <a:off x="7188475" y="3347297"/>
                <a:ext cx="21748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50164">
                    <a:moveTo>
                      <a:pt x="0" y="49809"/>
                    </a:moveTo>
                    <a:lnTo>
                      <a:pt x="153708" y="49809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49809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2" name="object 283">
                <a:extLst>
                  <a:ext uri="{FF2B5EF4-FFF2-40B4-BE49-F238E27FC236}">
                    <a16:creationId xmlns:a16="http://schemas.microsoft.com/office/drawing/2014/main" id="{F49CE1BA-F0DE-3849-B43E-9E46FE028450}"/>
                  </a:ext>
                </a:extLst>
              </p:cNvPr>
              <p:cNvSpPr/>
              <p:nvPr/>
            </p:nvSpPr>
            <p:spPr>
              <a:xfrm>
                <a:off x="6773717" y="3347297"/>
                <a:ext cx="196004" cy="35592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50164">
                    <a:moveTo>
                      <a:pt x="0" y="49809"/>
                    </a:moveTo>
                    <a:lnTo>
                      <a:pt x="138887" y="49809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49809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3" name="object 284">
                <a:extLst>
                  <a:ext uri="{FF2B5EF4-FFF2-40B4-BE49-F238E27FC236}">
                    <a16:creationId xmlns:a16="http://schemas.microsoft.com/office/drawing/2014/main" id="{C4BF5A6F-839E-B54E-BE5C-C66A245768BF}"/>
                  </a:ext>
                </a:extLst>
              </p:cNvPr>
              <p:cNvSpPr/>
              <p:nvPr/>
            </p:nvSpPr>
            <p:spPr>
              <a:xfrm>
                <a:off x="7188475" y="3358794"/>
                <a:ext cx="912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64770">
                    <a:moveTo>
                      <a:pt x="0" y="0"/>
                    </a:moveTo>
                    <a:lnTo>
                      <a:pt x="6473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4" name="object 285">
                <a:extLst>
                  <a:ext uri="{FF2B5EF4-FFF2-40B4-BE49-F238E27FC236}">
                    <a16:creationId xmlns:a16="http://schemas.microsoft.com/office/drawing/2014/main" id="{9884E17F-AECF-FB48-B4EE-CA02D739D111}"/>
                  </a:ext>
                </a:extLst>
              </p:cNvPr>
              <p:cNvSpPr/>
              <p:nvPr/>
            </p:nvSpPr>
            <p:spPr>
              <a:xfrm>
                <a:off x="6899126" y="3358794"/>
                <a:ext cx="70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164">
                    <a:moveTo>
                      <a:pt x="0" y="0"/>
                    </a:moveTo>
                    <a:lnTo>
                      <a:pt x="49911" y="0"/>
                    </a:lnTo>
                  </a:path>
                </a:pathLst>
              </a:custGeom>
              <a:ln w="32410">
                <a:solidFill>
                  <a:srgbClr val="A28762"/>
                </a:solidFill>
              </a:ln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5" name="object 286">
                <a:extLst>
                  <a:ext uri="{FF2B5EF4-FFF2-40B4-BE49-F238E27FC236}">
                    <a16:creationId xmlns:a16="http://schemas.microsoft.com/office/drawing/2014/main" id="{4D40592E-3361-AF42-A89A-2AD13B0AD38E}"/>
                  </a:ext>
                </a:extLst>
              </p:cNvPr>
              <p:cNvSpPr/>
              <p:nvPr/>
            </p:nvSpPr>
            <p:spPr>
              <a:xfrm>
                <a:off x="7188475" y="3342044"/>
                <a:ext cx="21748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2700">
                    <a:moveTo>
                      <a:pt x="0" y="12547"/>
                    </a:moveTo>
                    <a:lnTo>
                      <a:pt x="153708" y="12547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6" name="object 287">
                <a:extLst>
                  <a:ext uri="{FF2B5EF4-FFF2-40B4-BE49-F238E27FC236}">
                    <a16:creationId xmlns:a16="http://schemas.microsoft.com/office/drawing/2014/main" id="{F752D681-1D50-4041-A92D-735A4D78F79A}"/>
                  </a:ext>
                </a:extLst>
              </p:cNvPr>
              <p:cNvSpPr/>
              <p:nvPr/>
            </p:nvSpPr>
            <p:spPr>
              <a:xfrm>
                <a:off x="6773717" y="3342044"/>
                <a:ext cx="196004" cy="9011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2700">
                    <a:moveTo>
                      <a:pt x="0" y="12547"/>
                    </a:moveTo>
                    <a:lnTo>
                      <a:pt x="138887" y="12547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2547"/>
                    </a:lnTo>
                    <a:close/>
                  </a:path>
                </a:pathLst>
              </a:custGeom>
              <a:solidFill>
                <a:srgbClr val="BC9F74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7" name="object 288">
                <a:extLst>
                  <a:ext uri="{FF2B5EF4-FFF2-40B4-BE49-F238E27FC236}">
                    <a16:creationId xmlns:a16="http://schemas.microsoft.com/office/drawing/2014/main" id="{306AD0B0-DFB2-1342-A703-30C54FBBC324}"/>
                  </a:ext>
                </a:extLst>
              </p:cNvPr>
              <p:cNvSpPr/>
              <p:nvPr/>
            </p:nvSpPr>
            <p:spPr>
              <a:xfrm>
                <a:off x="7188475" y="3333952"/>
                <a:ext cx="21748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15239">
                    <a:moveTo>
                      <a:pt x="0" y="14795"/>
                    </a:moveTo>
                    <a:lnTo>
                      <a:pt x="153708" y="14795"/>
                    </a:lnTo>
                    <a:lnTo>
                      <a:pt x="153708" y="0"/>
                    </a:lnTo>
                    <a:lnTo>
                      <a:pt x="0" y="0"/>
                    </a:lnTo>
                    <a:lnTo>
                      <a:pt x="0" y="14795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8" name="object 289">
                <a:extLst>
                  <a:ext uri="{FF2B5EF4-FFF2-40B4-BE49-F238E27FC236}">
                    <a16:creationId xmlns:a16="http://schemas.microsoft.com/office/drawing/2014/main" id="{2178B93C-6A4D-0747-98E5-B4F5A1AE0FF6}"/>
                  </a:ext>
                </a:extLst>
              </p:cNvPr>
              <p:cNvSpPr/>
              <p:nvPr/>
            </p:nvSpPr>
            <p:spPr>
              <a:xfrm>
                <a:off x="6773717" y="3333952"/>
                <a:ext cx="196004" cy="10813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5239">
                    <a:moveTo>
                      <a:pt x="0" y="14795"/>
                    </a:moveTo>
                    <a:lnTo>
                      <a:pt x="138887" y="14795"/>
                    </a:lnTo>
                    <a:lnTo>
                      <a:pt x="138887" y="0"/>
                    </a:lnTo>
                    <a:lnTo>
                      <a:pt x="0" y="0"/>
                    </a:lnTo>
                    <a:lnTo>
                      <a:pt x="0" y="14795"/>
                    </a:lnTo>
                    <a:close/>
                  </a:path>
                </a:pathLst>
              </a:custGeom>
              <a:solidFill>
                <a:srgbClr val="DDB77C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99" name="object 290">
                <a:extLst>
                  <a:ext uri="{FF2B5EF4-FFF2-40B4-BE49-F238E27FC236}">
                    <a16:creationId xmlns:a16="http://schemas.microsoft.com/office/drawing/2014/main" id="{07926A9E-8526-C949-8A2B-2353BD54D7C7}"/>
                  </a:ext>
                </a:extLst>
              </p:cNvPr>
              <p:cNvSpPr/>
              <p:nvPr/>
            </p:nvSpPr>
            <p:spPr>
              <a:xfrm>
                <a:off x="6969472" y="3328861"/>
                <a:ext cx="219005" cy="197991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0" name="object 291">
                <a:extLst>
                  <a:ext uri="{FF2B5EF4-FFF2-40B4-BE49-F238E27FC236}">
                    <a16:creationId xmlns:a16="http://schemas.microsoft.com/office/drawing/2014/main" id="{B069B9BF-1295-D043-A2D3-61BEE9F33BC6}"/>
                  </a:ext>
                </a:extLst>
              </p:cNvPr>
              <p:cNvSpPr/>
              <p:nvPr/>
            </p:nvSpPr>
            <p:spPr>
              <a:xfrm>
                <a:off x="6376446" y="3564761"/>
                <a:ext cx="660506" cy="59921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84454">
                    <a:moveTo>
                      <a:pt x="234251" y="0"/>
                    </a:moveTo>
                    <a:lnTo>
                      <a:pt x="160204" y="2138"/>
                    </a:lnTo>
                    <a:lnTo>
                      <a:pt x="95899" y="8095"/>
                    </a:lnTo>
                    <a:lnTo>
                      <a:pt x="45192" y="17180"/>
                    </a:lnTo>
                    <a:lnTo>
                      <a:pt x="0" y="41973"/>
                    </a:lnTo>
                    <a:lnTo>
                      <a:pt x="11940" y="55238"/>
                    </a:lnTo>
                    <a:lnTo>
                      <a:pt x="45192" y="66760"/>
                    </a:lnTo>
                    <a:lnTo>
                      <a:pt x="95899" y="75847"/>
                    </a:lnTo>
                    <a:lnTo>
                      <a:pt x="160204" y="81806"/>
                    </a:lnTo>
                    <a:lnTo>
                      <a:pt x="234251" y="83946"/>
                    </a:lnTo>
                    <a:lnTo>
                      <a:pt x="308288" y="81806"/>
                    </a:lnTo>
                    <a:lnTo>
                      <a:pt x="372592" y="75847"/>
                    </a:lnTo>
                    <a:lnTo>
                      <a:pt x="423302" y="66760"/>
                    </a:lnTo>
                    <a:lnTo>
                      <a:pt x="456559" y="55238"/>
                    </a:lnTo>
                    <a:lnTo>
                      <a:pt x="468502" y="41973"/>
                    </a:lnTo>
                    <a:lnTo>
                      <a:pt x="456559" y="28703"/>
                    </a:lnTo>
                    <a:lnTo>
                      <a:pt x="423302" y="17180"/>
                    </a:lnTo>
                    <a:lnTo>
                      <a:pt x="372592" y="8095"/>
                    </a:lnTo>
                    <a:lnTo>
                      <a:pt x="308288" y="2138"/>
                    </a:lnTo>
                    <a:lnTo>
                      <a:pt x="234251" y="0"/>
                    </a:lnTo>
                    <a:close/>
                  </a:path>
                </a:pathLst>
              </a:custGeom>
              <a:solidFill>
                <a:srgbClr val="231916">
                  <a:alpha val="16999"/>
                </a:srgbClr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1" name="object 292">
                <a:extLst>
                  <a:ext uri="{FF2B5EF4-FFF2-40B4-BE49-F238E27FC236}">
                    <a16:creationId xmlns:a16="http://schemas.microsoft.com/office/drawing/2014/main" id="{653BDF4A-6426-FC4D-BE11-5057510EA47B}"/>
                  </a:ext>
                </a:extLst>
              </p:cNvPr>
              <p:cNvSpPr/>
              <p:nvPr/>
            </p:nvSpPr>
            <p:spPr>
              <a:xfrm>
                <a:off x="6533950" y="3080986"/>
                <a:ext cx="158807" cy="69850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2" name="object 293">
                <a:extLst>
                  <a:ext uri="{FF2B5EF4-FFF2-40B4-BE49-F238E27FC236}">
                    <a16:creationId xmlns:a16="http://schemas.microsoft.com/office/drawing/2014/main" id="{4699E86F-3291-A44A-A842-BA4BC6CBD7AC}"/>
                  </a:ext>
                </a:extLst>
              </p:cNvPr>
              <p:cNvSpPr/>
              <p:nvPr/>
            </p:nvSpPr>
            <p:spPr>
              <a:xfrm>
                <a:off x="6788843" y="3285444"/>
                <a:ext cx="259763" cy="307997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3" name="object 294">
                <a:extLst>
                  <a:ext uri="{FF2B5EF4-FFF2-40B4-BE49-F238E27FC236}">
                    <a16:creationId xmlns:a16="http://schemas.microsoft.com/office/drawing/2014/main" id="{5D64601F-B6EC-F844-8DFA-09BB3B08FB73}"/>
                  </a:ext>
                </a:extLst>
              </p:cNvPr>
              <p:cNvSpPr/>
              <p:nvPr/>
            </p:nvSpPr>
            <p:spPr>
              <a:xfrm>
                <a:off x="6428929" y="3287177"/>
                <a:ext cx="213832" cy="302526"/>
              </a:xfrm>
              <a:prstGeom prst="rect">
                <a:avLst/>
              </a:prstGeom>
              <a:blipFill>
                <a:blip r:embed="rId3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4" name="object 295">
                <a:extLst>
                  <a:ext uri="{FF2B5EF4-FFF2-40B4-BE49-F238E27FC236}">
                    <a16:creationId xmlns:a16="http://schemas.microsoft.com/office/drawing/2014/main" id="{632D954A-7756-2E43-A5D5-448050D1816F}"/>
                  </a:ext>
                </a:extLst>
              </p:cNvPr>
              <p:cNvSpPr/>
              <p:nvPr/>
            </p:nvSpPr>
            <p:spPr>
              <a:xfrm>
                <a:off x="6899299" y="3075926"/>
                <a:ext cx="156500" cy="78784"/>
              </a:xfrm>
              <a:prstGeom prst="rect">
                <a:avLst/>
              </a:prstGeom>
              <a:blipFill>
                <a:blip r:embed="rId3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5" name="object 296">
                <a:extLst>
                  <a:ext uri="{FF2B5EF4-FFF2-40B4-BE49-F238E27FC236}">
                    <a16:creationId xmlns:a16="http://schemas.microsoft.com/office/drawing/2014/main" id="{59B7726B-1EB4-694B-88BB-E1F039CB31C1}"/>
                  </a:ext>
                </a:extLst>
              </p:cNvPr>
              <p:cNvSpPr/>
              <p:nvPr/>
            </p:nvSpPr>
            <p:spPr>
              <a:xfrm>
                <a:off x="6416007" y="3081798"/>
                <a:ext cx="610387" cy="328889"/>
              </a:xfrm>
              <a:custGeom>
                <a:avLst/>
                <a:gdLst/>
                <a:ahLst/>
                <a:cxnLst/>
                <a:rect l="l" t="t" r="r" b="b"/>
                <a:pathLst>
                  <a:path w="433070" h="463550">
                    <a:moveTo>
                      <a:pt x="276313" y="0"/>
                    </a:moveTo>
                    <a:lnTo>
                      <a:pt x="155181" y="3517"/>
                    </a:lnTo>
                    <a:lnTo>
                      <a:pt x="0" y="439483"/>
                    </a:lnTo>
                    <a:lnTo>
                      <a:pt x="433031" y="462991"/>
                    </a:lnTo>
                    <a:lnTo>
                      <a:pt x="376555" y="8547"/>
                    </a:lnTo>
                    <a:lnTo>
                      <a:pt x="276313" y="0"/>
                    </a:lnTo>
                    <a:close/>
                  </a:path>
                </a:pathLst>
              </a:custGeom>
              <a:solidFill>
                <a:srgbClr val="F19DB1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6" name="object 297">
                <a:extLst>
                  <a:ext uri="{FF2B5EF4-FFF2-40B4-BE49-F238E27FC236}">
                    <a16:creationId xmlns:a16="http://schemas.microsoft.com/office/drawing/2014/main" id="{A3B22554-B30A-BB4A-830C-D5B3138D5FE8}"/>
                  </a:ext>
                </a:extLst>
              </p:cNvPr>
              <p:cNvSpPr/>
              <p:nvPr/>
            </p:nvSpPr>
            <p:spPr>
              <a:xfrm>
                <a:off x="6721217" y="3049630"/>
                <a:ext cx="175203" cy="65296"/>
              </a:xfrm>
              <a:prstGeom prst="rect">
                <a:avLst/>
              </a:prstGeom>
              <a:blipFill>
                <a:blip r:embed="rId3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7" name="object 298">
                <a:extLst>
                  <a:ext uri="{FF2B5EF4-FFF2-40B4-BE49-F238E27FC236}">
                    <a16:creationId xmlns:a16="http://schemas.microsoft.com/office/drawing/2014/main" id="{3333D0E9-0D07-9C4F-A0B2-BD5FE9ACB26A}"/>
                  </a:ext>
                </a:extLst>
              </p:cNvPr>
              <p:cNvSpPr/>
              <p:nvPr/>
            </p:nvSpPr>
            <p:spPr>
              <a:xfrm>
                <a:off x="6416005" y="3227320"/>
                <a:ext cx="611282" cy="186070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262254">
                    <a:moveTo>
                      <a:pt x="83426" y="0"/>
                    </a:moveTo>
                    <a:lnTo>
                      <a:pt x="0" y="234378"/>
                    </a:lnTo>
                    <a:lnTo>
                      <a:pt x="433476" y="262178"/>
                    </a:lnTo>
                    <a:lnTo>
                      <a:pt x="404063" y="25133"/>
                    </a:lnTo>
                    <a:lnTo>
                      <a:pt x="83426" y="0"/>
                    </a:lnTo>
                    <a:close/>
                  </a:path>
                </a:pathLst>
              </a:custGeom>
              <a:solidFill>
                <a:srgbClr val="EB6B96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8" name="object 299">
                <a:extLst>
                  <a:ext uri="{FF2B5EF4-FFF2-40B4-BE49-F238E27FC236}">
                    <a16:creationId xmlns:a16="http://schemas.microsoft.com/office/drawing/2014/main" id="{71F1C542-579B-4249-8B19-10D81B4241FC}"/>
                  </a:ext>
                </a:extLst>
              </p:cNvPr>
              <p:cNvSpPr/>
              <p:nvPr/>
            </p:nvSpPr>
            <p:spPr>
              <a:xfrm>
                <a:off x="6526161" y="3241863"/>
                <a:ext cx="48330" cy="23878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3654">
                    <a:moveTo>
                      <a:pt x="9156" y="0"/>
                    </a:moveTo>
                    <a:lnTo>
                      <a:pt x="1384" y="6667"/>
                    </a:lnTo>
                    <a:lnTo>
                      <a:pt x="0" y="24498"/>
                    </a:lnTo>
                    <a:lnTo>
                      <a:pt x="6680" y="32283"/>
                    </a:lnTo>
                    <a:lnTo>
                      <a:pt x="24511" y="33655"/>
                    </a:lnTo>
                    <a:lnTo>
                      <a:pt x="32296" y="26987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09" name="object 300">
                <a:extLst>
                  <a:ext uri="{FF2B5EF4-FFF2-40B4-BE49-F238E27FC236}">
                    <a16:creationId xmlns:a16="http://schemas.microsoft.com/office/drawing/2014/main" id="{CE1DF9E6-1C73-DA41-A8B1-AF29E6A4962C}"/>
                  </a:ext>
                </a:extLst>
              </p:cNvPr>
              <p:cNvSpPr/>
              <p:nvPr/>
            </p:nvSpPr>
            <p:spPr>
              <a:xfrm>
                <a:off x="6705070" y="3244441"/>
                <a:ext cx="48330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4289">
                    <a:moveTo>
                      <a:pt x="9156" y="0"/>
                    </a:moveTo>
                    <a:lnTo>
                      <a:pt x="1371" y="6667"/>
                    </a:lnTo>
                    <a:lnTo>
                      <a:pt x="0" y="24498"/>
                    </a:lnTo>
                    <a:lnTo>
                      <a:pt x="6667" y="32283"/>
                    </a:lnTo>
                    <a:lnTo>
                      <a:pt x="24511" y="33667"/>
                    </a:lnTo>
                    <a:lnTo>
                      <a:pt x="32296" y="26987"/>
                    </a:lnTo>
                    <a:lnTo>
                      <a:pt x="33667" y="9156"/>
                    </a:lnTo>
                    <a:lnTo>
                      <a:pt x="26987" y="1371"/>
                    </a:lnTo>
                    <a:lnTo>
                      <a:pt x="91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0" name="object 301">
                <a:extLst>
                  <a:ext uri="{FF2B5EF4-FFF2-40B4-BE49-F238E27FC236}">
                    <a16:creationId xmlns:a16="http://schemas.microsoft.com/office/drawing/2014/main" id="{F84ADF6E-4A23-D148-8EFA-15C3E99A7259}"/>
                  </a:ext>
                </a:extLst>
              </p:cNvPr>
              <p:cNvSpPr/>
              <p:nvPr/>
            </p:nvSpPr>
            <p:spPr>
              <a:xfrm>
                <a:off x="6698107" y="3295332"/>
                <a:ext cx="48330" cy="23878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3654">
                    <a:moveTo>
                      <a:pt x="9169" y="0"/>
                    </a:moveTo>
                    <a:lnTo>
                      <a:pt x="1371" y="6654"/>
                    </a:lnTo>
                    <a:lnTo>
                      <a:pt x="698" y="15582"/>
                    </a:lnTo>
                    <a:lnTo>
                      <a:pt x="0" y="24498"/>
                    </a:lnTo>
                    <a:lnTo>
                      <a:pt x="6667" y="32283"/>
                    </a:lnTo>
                    <a:lnTo>
                      <a:pt x="24511" y="33654"/>
                    </a:lnTo>
                    <a:lnTo>
                      <a:pt x="32296" y="26987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1" name="object 302">
                <a:extLst>
                  <a:ext uri="{FF2B5EF4-FFF2-40B4-BE49-F238E27FC236}">
                    <a16:creationId xmlns:a16="http://schemas.microsoft.com/office/drawing/2014/main" id="{761A5D43-8E1B-D646-9EAA-F21336AA3F20}"/>
                  </a:ext>
                </a:extLst>
              </p:cNvPr>
              <p:cNvSpPr/>
              <p:nvPr/>
            </p:nvSpPr>
            <p:spPr>
              <a:xfrm>
                <a:off x="6910689" y="3311327"/>
                <a:ext cx="47435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9156" y="0"/>
                    </a:moveTo>
                    <a:lnTo>
                      <a:pt x="1371" y="6667"/>
                    </a:lnTo>
                    <a:lnTo>
                      <a:pt x="698" y="15595"/>
                    </a:lnTo>
                    <a:lnTo>
                      <a:pt x="0" y="24511"/>
                    </a:lnTo>
                    <a:lnTo>
                      <a:pt x="6667" y="32296"/>
                    </a:lnTo>
                    <a:lnTo>
                      <a:pt x="24498" y="33667"/>
                    </a:lnTo>
                    <a:lnTo>
                      <a:pt x="32296" y="26987"/>
                    </a:lnTo>
                    <a:lnTo>
                      <a:pt x="33654" y="9156"/>
                    </a:lnTo>
                    <a:lnTo>
                      <a:pt x="26987" y="1371"/>
                    </a:lnTo>
                    <a:lnTo>
                      <a:pt x="91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2" name="object 303">
                <a:extLst>
                  <a:ext uri="{FF2B5EF4-FFF2-40B4-BE49-F238E27FC236}">
                    <a16:creationId xmlns:a16="http://schemas.microsoft.com/office/drawing/2014/main" id="{3C8F84F2-89C6-1B4A-A4D1-AFCEC029F78F}"/>
                  </a:ext>
                </a:extLst>
              </p:cNvPr>
              <p:cNvSpPr/>
              <p:nvPr/>
            </p:nvSpPr>
            <p:spPr>
              <a:xfrm>
                <a:off x="6964744" y="3354848"/>
                <a:ext cx="48330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4289">
                    <a:moveTo>
                      <a:pt x="9169" y="0"/>
                    </a:moveTo>
                    <a:lnTo>
                      <a:pt x="1384" y="6667"/>
                    </a:lnTo>
                    <a:lnTo>
                      <a:pt x="0" y="24510"/>
                    </a:lnTo>
                    <a:lnTo>
                      <a:pt x="6680" y="32283"/>
                    </a:lnTo>
                    <a:lnTo>
                      <a:pt x="24511" y="33667"/>
                    </a:lnTo>
                    <a:lnTo>
                      <a:pt x="32296" y="27000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3" name="object 304">
                <a:extLst>
                  <a:ext uri="{FF2B5EF4-FFF2-40B4-BE49-F238E27FC236}">
                    <a16:creationId xmlns:a16="http://schemas.microsoft.com/office/drawing/2014/main" id="{63F97094-A79C-DE41-BEC6-EC2DA91002EB}"/>
                  </a:ext>
                </a:extLst>
              </p:cNvPr>
              <p:cNvSpPr/>
              <p:nvPr/>
            </p:nvSpPr>
            <p:spPr>
              <a:xfrm>
                <a:off x="6747027" y="3395838"/>
                <a:ext cx="44750" cy="9912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13970">
                    <a:moveTo>
                      <a:pt x="9017" y="0"/>
                    </a:moveTo>
                    <a:lnTo>
                      <a:pt x="2184" y="4864"/>
                    </a:lnTo>
                    <a:lnTo>
                      <a:pt x="0" y="11925"/>
                    </a:lnTo>
                    <a:lnTo>
                      <a:pt x="31419" y="13944"/>
                    </a:lnTo>
                    <a:lnTo>
                      <a:pt x="30175" y="6832"/>
                    </a:lnTo>
                    <a:lnTo>
                      <a:pt x="24244" y="1181"/>
                    </a:lnTo>
                    <a:lnTo>
                      <a:pt x="901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4" name="object 305">
                <a:extLst>
                  <a:ext uri="{FF2B5EF4-FFF2-40B4-BE49-F238E27FC236}">
                    <a16:creationId xmlns:a16="http://schemas.microsoft.com/office/drawing/2014/main" id="{F198A118-6C58-D949-AE1B-3338E3FE85F6}"/>
                  </a:ext>
                </a:extLst>
              </p:cNvPr>
              <p:cNvSpPr/>
              <p:nvPr/>
            </p:nvSpPr>
            <p:spPr>
              <a:xfrm>
                <a:off x="6964816" y="3408091"/>
                <a:ext cx="33115" cy="450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6350">
                    <a:moveTo>
                      <a:pt x="7518" y="0"/>
                    </a:moveTo>
                    <a:lnTo>
                      <a:pt x="3187" y="1650"/>
                    </a:lnTo>
                    <a:lnTo>
                      <a:pt x="0" y="4559"/>
                    </a:lnTo>
                    <a:lnTo>
                      <a:pt x="23291" y="6057"/>
                    </a:lnTo>
                    <a:lnTo>
                      <a:pt x="20586" y="2870"/>
                    </a:lnTo>
                    <a:lnTo>
                      <a:pt x="16662" y="711"/>
                    </a:lnTo>
                    <a:lnTo>
                      <a:pt x="75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5" name="object 306">
                <a:extLst>
                  <a:ext uri="{FF2B5EF4-FFF2-40B4-BE49-F238E27FC236}">
                    <a16:creationId xmlns:a16="http://schemas.microsoft.com/office/drawing/2014/main" id="{AD2916EC-2D63-A548-8951-F6618D7C4AE3}"/>
                  </a:ext>
                </a:extLst>
              </p:cNvPr>
              <p:cNvSpPr/>
              <p:nvPr/>
            </p:nvSpPr>
            <p:spPr>
              <a:xfrm>
                <a:off x="6572933" y="3297215"/>
                <a:ext cx="48330" cy="23878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3654">
                    <a:moveTo>
                      <a:pt x="9156" y="0"/>
                    </a:moveTo>
                    <a:lnTo>
                      <a:pt x="1384" y="6667"/>
                    </a:lnTo>
                    <a:lnTo>
                      <a:pt x="0" y="24498"/>
                    </a:lnTo>
                    <a:lnTo>
                      <a:pt x="6680" y="32283"/>
                    </a:lnTo>
                    <a:lnTo>
                      <a:pt x="24511" y="33654"/>
                    </a:lnTo>
                    <a:lnTo>
                      <a:pt x="32296" y="26987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6" name="object 307">
                <a:extLst>
                  <a:ext uri="{FF2B5EF4-FFF2-40B4-BE49-F238E27FC236}">
                    <a16:creationId xmlns:a16="http://schemas.microsoft.com/office/drawing/2014/main" id="{A6D71854-5D69-C64D-BA9B-B6BA4DC9A037}"/>
                  </a:ext>
                </a:extLst>
              </p:cNvPr>
              <p:cNvSpPr/>
              <p:nvPr/>
            </p:nvSpPr>
            <p:spPr>
              <a:xfrm>
                <a:off x="6635494" y="3355082"/>
                <a:ext cx="48330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4289">
                    <a:moveTo>
                      <a:pt x="9169" y="0"/>
                    </a:moveTo>
                    <a:lnTo>
                      <a:pt x="1371" y="6680"/>
                    </a:lnTo>
                    <a:lnTo>
                      <a:pt x="0" y="24511"/>
                    </a:lnTo>
                    <a:lnTo>
                      <a:pt x="6667" y="32296"/>
                    </a:lnTo>
                    <a:lnTo>
                      <a:pt x="24498" y="33667"/>
                    </a:lnTo>
                    <a:lnTo>
                      <a:pt x="32296" y="27000"/>
                    </a:lnTo>
                    <a:lnTo>
                      <a:pt x="33667" y="9169"/>
                    </a:lnTo>
                    <a:lnTo>
                      <a:pt x="27000" y="1371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7" name="object 308">
                <a:extLst>
                  <a:ext uri="{FF2B5EF4-FFF2-40B4-BE49-F238E27FC236}">
                    <a16:creationId xmlns:a16="http://schemas.microsoft.com/office/drawing/2014/main" id="{6C70BA50-42DE-0341-96DC-96FE2F598FCD}"/>
                  </a:ext>
                </a:extLst>
              </p:cNvPr>
              <p:cNvSpPr/>
              <p:nvPr/>
            </p:nvSpPr>
            <p:spPr>
              <a:xfrm>
                <a:off x="6810000" y="3269751"/>
                <a:ext cx="48330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4289">
                    <a:moveTo>
                      <a:pt x="9156" y="0"/>
                    </a:moveTo>
                    <a:lnTo>
                      <a:pt x="1371" y="6667"/>
                    </a:lnTo>
                    <a:lnTo>
                      <a:pt x="0" y="24511"/>
                    </a:lnTo>
                    <a:lnTo>
                      <a:pt x="6680" y="32296"/>
                    </a:lnTo>
                    <a:lnTo>
                      <a:pt x="24511" y="33667"/>
                    </a:lnTo>
                    <a:lnTo>
                      <a:pt x="32296" y="27000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8" name="object 309">
                <a:extLst>
                  <a:ext uri="{FF2B5EF4-FFF2-40B4-BE49-F238E27FC236}">
                    <a16:creationId xmlns:a16="http://schemas.microsoft.com/office/drawing/2014/main" id="{9028D55E-4B5B-8548-B541-BB9FEA951407}"/>
                  </a:ext>
                </a:extLst>
              </p:cNvPr>
              <p:cNvSpPr/>
              <p:nvPr/>
            </p:nvSpPr>
            <p:spPr>
              <a:xfrm>
                <a:off x="6943515" y="3246359"/>
                <a:ext cx="46540" cy="23878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33654">
                    <a:moveTo>
                      <a:pt x="9169" y="0"/>
                    </a:moveTo>
                    <a:lnTo>
                      <a:pt x="1371" y="6667"/>
                    </a:lnTo>
                    <a:lnTo>
                      <a:pt x="0" y="24498"/>
                    </a:lnTo>
                    <a:lnTo>
                      <a:pt x="6667" y="32283"/>
                    </a:lnTo>
                    <a:lnTo>
                      <a:pt x="23621" y="33591"/>
                    </a:lnTo>
                    <a:lnTo>
                      <a:pt x="30721" y="28244"/>
                    </a:lnTo>
                    <a:lnTo>
                      <a:pt x="32562" y="20675"/>
                    </a:lnTo>
                    <a:lnTo>
                      <a:pt x="31153" y="9258"/>
                    </a:lnTo>
                    <a:lnTo>
                      <a:pt x="28638" y="4521"/>
                    </a:lnTo>
                    <a:lnTo>
                      <a:pt x="23825" y="113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19" name="object 310">
                <a:extLst>
                  <a:ext uri="{FF2B5EF4-FFF2-40B4-BE49-F238E27FC236}">
                    <a16:creationId xmlns:a16="http://schemas.microsoft.com/office/drawing/2014/main" id="{DB4D214B-F42D-074C-A372-BC8BACB60B45}"/>
                  </a:ext>
                </a:extLst>
              </p:cNvPr>
              <p:cNvSpPr/>
              <p:nvPr/>
            </p:nvSpPr>
            <p:spPr>
              <a:xfrm>
                <a:off x="6492456" y="3350478"/>
                <a:ext cx="48330" cy="24329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34289">
                    <a:moveTo>
                      <a:pt x="9169" y="0"/>
                    </a:moveTo>
                    <a:lnTo>
                      <a:pt x="1384" y="6667"/>
                    </a:lnTo>
                    <a:lnTo>
                      <a:pt x="0" y="24511"/>
                    </a:lnTo>
                    <a:lnTo>
                      <a:pt x="6680" y="32283"/>
                    </a:lnTo>
                    <a:lnTo>
                      <a:pt x="24511" y="33667"/>
                    </a:lnTo>
                    <a:lnTo>
                      <a:pt x="32296" y="26987"/>
                    </a:lnTo>
                    <a:lnTo>
                      <a:pt x="33667" y="9156"/>
                    </a:lnTo>
                    <a:lnTo>
                      <a:pt x="27000" y="1371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0" name="object 311">
                <a:extLst>
                  <a:ext uri="{FF2B5EF4-FFF2-40B4-BE49-F238E27FC236}">
                    <a16:creationId xmlns:a16="http://schemas.microsoft.com/office/drawing/2014/main" id="{1B690B39-06D9-9149-AF33-3AD40AA98E6F}"/>
                  </a:ext>
                </a:extLst>
              </p:cNvPr>
              <p:cNvSpPr/>
              <p:nvPr/>
            </p:nvSpPr>
            <p:spPr>
              <a:xfrm>
                <a:off x="6787842" y="3347153"/>
                <a:ext cx="47435" cy="23878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3654">
                    <a:moveTo>
                      <a:pt x="9143" y="0"/>
                    </a:moveTo>
                    <a:lnTo>
                      <a:pt x="1371" y="6667"/>
                    </a:lnTo>
                    <a:lnTo>
                      <a:pt x="0" y="24498"/>
                    </a:lnTo>
                    <a:lnTo>
                      <a:pt x="6667" y="32283"/>
                    </a:lnTo>
                    <a:lnTo>
                      <a:pt x="24498" y="33655"/>
                    </a:lnTo>
                    <a:lnTo>
                      <a:pt x="32283" y="26987"/>
                    </a:lnTo>
                    <a:lnTo>
                      <a:pt x="33654" y="9156"/>
                    </a:lnTo>
                    <a:lnTo>
                      <a:pt x="26987" y="1371"/>
                    </a:lnTo>
                    <a:lnTo>
                      <a:pt x="914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1" name="object 312">
                <a:extLst>
                  <a:ext uri="{FF2B5EF4-FFF2-40B4-BE49-F238E27FC236}">
                    <a16:creationId xmlns:a16="http://schemas.microsoft.com/office/drawing/2014/main" id="{CDFF98D1-8CDB-F640-BEE3-6892B299759C}"/>
                  </a:ext>
                </a:extLst>
              </p:cNvPr>
              <p:cNvSpPr/>
              <p:nvPr/>
            </p:nvSpPr>
            <p:spPr>
              <a:xfrm>
                <a:off x="6655414" y="3079690"/>
                <a:ext cx="263556" cy="58965"/>
              </a:xfrm>
              <a:prstGeom prst="rect">
                <a:avLst/>
              </a:prstGeom>
              <a:blipFill>
                <a:blip r:embed="rId3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2" name="object 313">
                <a:extLst>
                  <a:ext uri="{FF2B5EF4-FFF2-40B4-BE49-F238E27FC236}">
                    <a16:creationId xmlns:a16="http://schemas.microsoft.com/office/drawing/2014/main" id="{12CCA2C1-3772-5043-A1B0-F2ECABAECFD2}"/>
                  </a:ext>
                </a:extLst>
              </p:cNvPr>
              <p:cNvSpPr/>
              <p:nvPr/>
            </p:nvSpPr>
            <p:spPr>
              <a:xfrm>
                <a:off x="5789375" y="2606971"/>
                <a:ext cx="579062" cy="271221"/>
              </a:xfrm>
              <a:custGeom>
                <a:avLst/>
                <a:gdLst/>
                <a:ahLst/>
                <a:cxnLst/>
                <a:rect l="l" t="t" r="r" b="b"/>
                <a:pathLst>
                  <a:path w="410845" h="382270">
                    <a:moveTo>
                      <a:pt x="1624" y="93372"/>
                    </a:moveTo>
                    <a:lnTo>
                      <a:pt x="30130" y="227782"/>
                    </a:lnTo>
                    <a:lnTo>
                      <a:pt x="126384" y="318973"/>
                    </a:lnTo>
                    <a:lnTo>
                      <a:pt x="235498" y="372779"/>
                    </a:lnTo>
                    <a:lnTo>
                      <a:pt x="300686" y="381854"/>
                    </a:lnTo>
                    <a:lnTo>
                      <a:pt x="347884" y="338222"/>
                    </a:lnTo>
                    <a:lnTo>
                      <a:pt x="403028" y="233908"/>
                    </a:lnTo>
                    <a:lnTo>
                      <a:pt x="409550" y="223883"/>
                    </a:lnTo>
                    <a:lnTo>
                      <a:pt x="410610" y="217528"/>
                    </a:lnTo>
                    <a:lnTo>
                      <a:pt x="402020" y="210816"/>
                    </a:lnTo>
                    <a:lnTo>
                      <a:pt x="379596" y="199720"/>
                    </a:lnTo>
                    <a:lnTo>
                      <a:pt x="362697" y="196133"/>
                    </a:lnTo>
                    <a:lnTo>
                      <a:pt x="258388" y="196133"/>
                    </a:lnTo>
                    <a:lnTo>
                      <a:pt x="195846" y="193787"/>
                    </a:lnTo>
                    <a:lnTo>
                      <a:pt x="121570" y="181381"/>
                    </a:lnTo>
                    <a:lnTo>
                      <a:pt x="44620" y="160423"/>
                    </a:lnTo>
                    <a:lnTo>
                      <a:pt x="7694" y="134543"/>
                    </a:lnTo>
                    <a:lnTo>
                      <a:pt x="1624" y="93372"/>
                    </a:lnTo>
                    <a:close/>
                  </a:path>
                  <a:path w="410845" h="382270">
                    <a:moveTo>
                      <a:pt x="349863" y="193410"/>
                    </a:moveTo>
                    <a:lnTo>
                      <a:pt x="309594" y="194111"/>
                    </a:lnTo>
                    <a:lnTo>
                      <a:pt x="258388" y="196133"/>
                    </a:lnTo>
                    <a:lnTo>
                      <a:pt x="362697" y="196133"/>
                    </a:lnTo>
                    <a:lnTo>
                      <a:pt x="349863" y="193410"/>
                    </a:lnTo>
                    <a:close/>
                  </a:path>
                  <a:path w="410845" h="382270">
                    <a:moveTo>
                      <a:pt x="2811" y="71929"/>
                    </a:moveTo>
                    <a:lnTo>
                      <a:pt x="646" y="86737"/>
                    </a:lnTo>
                    <a:lnTo>
                      <a:pt x="1624" y="93372"/>
                    </a:lnTo>
                    <a:lnTo>
                      <a:pt x="2811" y="71929"/>
                    </a:lnTo>
                    <a:close/>
                  </a:path>
                  <a:path w="410845" h="382270">
                    <a:moveTo>
                      <a:pt x="13328" y="0"/>
                    </a:moveTo>
                    <a:lnTo>
                      <a:pt x="4797" y="36055"/>
                    </a:lnTo>
                    <a:lnTo>
                      <a:pt x="2811" y="71929"/>
                    </a:lnTo>
                    <a:lnTo>
                      <a:pt x="13328" y="0"/>
                    </a:lnTo>
                    <a:close/>
                  </a:path>
                </a:pathLst>
              </a:custGeom>
              <a:solidFill>
                <a:srgbClr val="7F480B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3" name="object 314">
                <a:extLst>
                  <a:ext uri="{FF2B5EF4-FFF2-40B4-BE49-F238E27FC236}">
                    <a16:creationId xmlns:a16="http://schemas.microsoft.com/office/drawing/2014/main" id="{9AADA32F-D550-6349-8851-7FBCF63BFF32}"/>
                  </a:ext>
                </a:extLst>
              </p:cNvPr>
              <p:cNvSpPr/>
              <p:nvPr/>
            </p:nvSpPr>
            <p:spPr>
              <a:xfrm>
                <a:off x="5801054" y="2652639"/>
                <a:ext cx="384848" cy="128402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80975">
                    <a:moveTo>
                      <a:pt x="0" y="0"/>
                    </a:moveTo>
                    <a:lnTo>
                      <a:pt x="10455" y="44607"/>
                    </a:lnTo>
                    <a:lnTo>
                      <a:pt x="29082" y="86613"/>
                    </a:lnTo>
                    <a:lnTo>
                      <a:pt x="57264" y="123101"/>
                    </a:lnTo>
                    <a:lnTo>
                      <a:pt x="93878" y="151193"/>
                    </a:lnTo>
                    <a:lnTo>
                      <a:pt x="136199" y="169502"/>
                    </a:lnTo>
                    <a:lnTo>
                      <a:pt x="181292" y="178752"/>
                    </a:lnTo>
                    <a:lnTo>
                      <a:pt x="204228" y="180398"/>
                    </a:lnTo>
                    <a:lnTo>
                      <a:pt x="227198" y="180282"/>
                    </a:lnTo>
                    <a:lnTo>
                      <a:pt x="250056" y="178366"/>
                    </a:lnTo>
                    <a:lnTo>
                      <a:pt x="250257" y="178333"/>
                    </a:lnTo>
                    <a:lnTo>
                      <a:pt x="227139" y="178333"/>
                    </a:lnTo>
                    <a:lnTo>
                      <a:pt x="215731" y="178282"/>
                    </a:lnTo>
                    <a:lnTo>
                      <a:pt x="159275" y="171746"/>
                    </a:lnTo>
                    <a:lnTo>
                      <a:pt x="116066" y="158024"/>
                    </a:lnTo>
                    <a:lnTo>
                      <a:pt x="77074" y="135170"/>
                    </a:lnTo>
                    <a:lnTo>
                      <a:pt x="44853" y="103525"/>
                    </a:lnTo>
                    <a:lnTo>
                      <a:pt x="21057" y="64974"/>
                    </a:lnTo>
                    <a:lnTo>
                      <a:pt x="5282" y="22247"/>
                    </a:lnTo>
                    <a:lnTo>
                      <a:pt x="0" y="0"/>
                    </a:lnTo>
                    <a:close/>
                  </a:path>
                  <a:path w="273050" h="180975">
                    <a:moveTo>
                      <a:pt x="272656" y="174612"/>
                    </a:moveTo>
                    <a:lnTo>
                      <a:pt x="261340" y="176256"/>
                    </a:lnTo>
                    <a:lnTo>
                      <a:pt x="249964" y="177372"/>
                    </a:lnTo>
                    <a:lnTo>
                      <a:pt x="238555" y="178039"/>
                    </a:lnTo>
                    <a:lnTo>
                      <a:pt x="227139" y="178333"/>
                    </a:lnTo>
                    <a:lnTo>
                      <a:pt x="250257" y="178333"/>
                    </a:lnTo>
                    <a:lnTo>
                      <a:pt x="272656" y="174612"/>
                    </a:lnTo>
                    <a:close/>
                  </a:path>
                </a:pathLst>
              </a:custGeom>
              <a:solidFill>
                <a:srgbClr val="956235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4" name="object 315">
                <a:extLst>
                  <a:ext uri="{FF2B5EF4-FFF2-40B4-BE49-F238E27FC236}">
                    <a16:creationId xmlns:a16="http://schemas.microsoft.com/office/drawing/2014/main" id="{B2D63AAA-EEDD-064D-91D8-31F63F7DD8B0}"/>
                  </a:ext>
                </a:extLst>
              </p:cNvPr>
              <p:cNvSpPr/>
              <p:nvPr/>
            </p:nvSpPr>
            <p:spPr>
              <a:xfrm>
                <a:off x="5789329" y="2660424"/>
                <a:ext cx="188414" cy="137467"/>
              </a:xfrm>
              <a:prstGeom prst="rect">
                <a:avLst/>
              </a:prstGeom>
              <a:blipFill>
                <a:blip r:embed="rId3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5" name="object 316">
                <a:extLst>
                  <a:ext uri="{FF2B5EF4-FFF2-40B4-BE49-F238E27FC236}">
                    <a16:creationId xmlns:a16="http://schemas.microsoft.com/office/drawing/2014/main" id="{1CCE3F59-62FF-6348-AFAF-9C0467BA997A}"/>
                  </a:ext>
                </a:extLst>
              </p:cNvPr>
              <p:cNvSpPr/>
              <p:nvPr/>
            </p:nvSpPr>
            <p:spPr>
              <a:xfrm>
                <a:off x="6990498" y="2601293"/>
                <a:ext cx="535207" cy="309967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436879">
                    <a:moveTo>
                      <a:pt x="365121" y="368468"/>
                    </a:moveTo>
                    <a:lnTo>
                      <a:pt x="338828" y="436298"/>
                    </a:lnTo>
                    <a:lnTo>
                      <a:pt x="355179" y="403048"/>
                    </a:lnTo>
                    <a:lnTo>
                      <a:pt x="365121" y="368468"/>
                    </a:lnTo>
                    <a:close/>
                  </a:path>
                  <a:path w="379729" h="436879">
                    <a:moveTo>
                      <a:pt x="371037" y="347895"/>
                    </a:moveTo>
                    <a:lnTo>
                      <a:pt x="365121" y="368468"/>
                    </a:lnTo>
                    <a:lnTo>
                      <a:pt x="370514" y="354556"/>
                    </a:lnTo>
                    <a:lnTo>
                      <a:pt x="371037" y="347895"/>
                    </a:lnTo>
                    <a:close/>
                  </a:path>
                  <a:path w="379729" h="436879">
                    <a:moveTo>
                      <a:pt x="143760" y="0"/>
                    </a:moveTo>
                    <a:lnTo>
                      <a:pt x="88031" y="32019"/>
                    </a:lnTo>
                    <a:lnTo>
                      <a:pt x="11041" y="121427"/>
                    </a:lnTo>
                    <a:lnTo>
                      <a:pt x="2449" y="129750"/>
                    </a:lnTo>
                    <a:lnTo>
                      <a:pt x="26268" y="159985"/>
                    </a:lnTo>
                    <a:lnTo>
                      <a:pt x="93256" y="181046"/>
                    </a:lnTo>
                    <a:lnTo>
                      <a:pt x="143624" y="190483"/>
                    </a:lnTo>
                    <a:lnTo>
                      <a:pt x="204069" y="206706"/>
                    </a:lnTo>
                    <a:lnTo>
                      <a:pt x="273715" y="235346"/>
                    </a:lnTo>
                    <a:lnTo>
                      <a:pt x="344062" y="272919"/>
                    </a:lnTo>
                    <a:lnTo>
                      <a:pt x="374294" y="306376"/>
                    </a:lnTo>
                    <a:lnTo>
                      <a:pt x="371037" y="347895"/>
                    </a:lnTo>
                    <a:lnTo>
                      <a:pt x="379168" y="319617"/>
                    </a:lnTo>
                    <a:lnTo>
                      <a:pt x="373198" y="210488"/>
                    </a:lnTo>
                    <a:lnTo>
                      <a:pt x="299673" y="100142"/>
                    </a:lnTo>
                    <a:lnTo>
                      <a:pt x="205288" y="23372"/>
                    </a:lnTo>
                    <a:lnTo>
                      <a:pt x="143760" y="0"/>
                    </a:lnTo>
                    <a:close/>
                  </a:path>
                </a:pathLst>
              </a:custGeom>
              <a:solidFill>
                <a:srgbClr val="7F480B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6" name="object 317">
                <a:extLst>
                  <a:ext uri="{FF2B5EF4-FFF2-40B4-BE49-F238E27FC236}">
                    <a16:creationId xmlns:a16="http://schemas.microsoft.com/office/drawing/2014/main" id="{8E904795-CD24-354C-A3DF-E7E81F38DF5B}"/>
                  </a:ext>
                </a:extLst>
              </p:cNvPr>
              <p:cNvSpPr/>
              <p:nvPr/>
            </p:nvSpPr>
            <p:spPr>
              <a:xfrm>
                <a:off x="7031729" y="2709847"/>
                <a:ext cx="465827" cy="233925"/>
              </a:xfrm>
              <a:prstGeom prst="rect">
                <a:avLst/>
              </a:prstGeom>
              <a:blipFill>
                <a:blip r:embed="rId3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7" name="object 318">
                <a:extLst>
                  <a:ext uri="{FF2B5EF4-FFF2-40B4-BE49-F238E27FC236}">
                    <a16:creationId xmlns:a16="http://schemas.microsoft.com/office/drawing/2014/main" id="{CBFB67A9-8493-8E46-AA98-839A05D60E40}"/>
                  </a:ext>
                </a:extLst>
              </p:cNvPr>
              <p:cNvSpPr/>
              <p:nvPr/>
            </p:nvSpPr>
            <p:spPr>
              <a:xfrm>
                <a:off x="6225585" y="2896367"/>
                <a:ext cx="225502" cy="117886"/>
              </a:xfrm>
              <a:prstGeom prst="rect">
                <a:avLst/>
              </a:prstGeom>
              <a:blipFill>
                <a:blip r:embed="rId3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8" name="object 319">
                <a:extLst>
                  <a:ext uri="{FF2B5EF4-FFF2-40B4-BE49-F238E27FC236}">
                    <a16:creationId xmlns:a16="http://schemas.microsoft.com/office/drawing/2014/main" id="{6E9DD63B-FEAD-7B41-A00F-E1877DB06520}"/>
                  </a:ext>
                </a:extLst>
              </p:cNvPr>
              <p:cNvSpPr/>
              <p:nvPr/>
            </p:nvSpPr>
            <p:spPr>
              <a:xfrm>
                <a:off x="6305528" y="2645782"/>
                <a:ext cx="858300" cy="438369"/>
              </a:xfrm>
              <a:custGeom>
                <a:avLst/>
                <a:gdLst/>
                <a:ahLst/>
                <a:cxnLst/>
                <a:rect l="l" t="t" r="r" b="b"/>
                <a:pathLst>
                  <a:path w="608964" h="617854">
                    <a:moveTo>
                      <a:pt x="294423" y="0"/>
                    </a:moveTo>
                    <a:lnTo>
                      <a:pt x="245706" y="4263"/>
                    </a:lnTo>
                    <a:lnTo>
                      <a:pt x="198371" y="16534"/>
                    </a:lnTo>
                    <a:lnTo>
                      <a:pt x="155700" y="35711"/>
                    </a:lnTo>
                    <a:lnTo>
                      <a:pt x="117840" y="61195"/>
                    </a:lnTo>
                    <a:lnTo>
                      <a:pt x="84941" y="92387"/>
                    </a:lnTo>
                    <a:lnTo>
                      <a:pt x="57149" y="128688"/>
                    </a:lnTo>
                    <a:lnTo>
                      <a:pt x="34614" y="169500"/>
                    </a:lnTo>
                    <a:lnTo>
                      <a:pt x="17484" y="214223"/>
                    </a:lnTo>
                    <a:lnTo>
                      <a:pt x="5906" y="262258"/>
                    </a:lnTo>
                    <a:lnTo>
                      <a:pt x="28" y="313007"/>
                    </a:lnTo>
                    <a:lnTo>
                      <a:pt x="0" y="365870"/>
                    </a:lnTo>
                    <a:lnTo>
                      <a:pt x="6528" y="410064"/>
                    </a:lnTo>
                    <a:lnTo>
                      <a:pt x="20566" y="450977"/>
                    </a:lnTo>
                    <a:lnTo>
                      <a:pt x="41305" y="488255"/>
                    </a:lnTo>
                    <a:lnTo>
                      <a:pt x="67938" y="521547"/>
                    </a:lnTo>
                    <a:lnTo>
                      <a:pt x="99655" y="550499"/>
                    </a:lnTo>
                    <a:lnTo>
                      <a:pt x="135649" y="574760"/>
                    </a:lnTo>
                    <a:lnTo>
                      <a:pt x="175112" y="593975"/>
                    </a:lnTo>
                    <a:lnTo>
                      <a:pt x="217235" y="607792"/>
                    </a:lnTo>
                    <a:lnTo>
                      <a:pt x="261210" y="615859"/>
                    </a:lnTo>
                    <a:lnTo>
                      <a:pt x="306230" y="617823"/>
                    </a:lnTo>
                    <a:lnTo>
                      <a:pt x="351485" y="613330"/>
                    </a:lnTo>
                    <a:lnTo>
                      <a:pt x="396555" y="601986"/>
                    </a:lnTo>
                    <a:lnTo>
                      <a:pt x="439139" y="584387"/>
                    </a:lnTo>
                    <a:lnTo>
                      <a:pt x="478539" y="561182"/>
                    </a:lnTo>
                    <a:lnTo>
                      <a:pt x="514059" y="533019"/>
                    </a:lnTo>
                    <a:lnTo>
                      <a:pt x="545003" y="500545"/>
                    </a:lnTo>
                    <a:lnTo>
                      <a:pt x="570674" y="464410"/>
                    </a:lnTo>
                    <a:lnTo>
                      <a:pt x="593420" y="417446"/>
                    </a:lnTo>
                    <a:lnTo>
                      <a:pt x="606504" y="367299"/>
                    </a:lnTo>
                    <a:lnTo>
                      <a:pt x="608743" y="315066"/>
                    </a:lnTo>
                    <a:lnTo>
                      <a:pt x="598957" y="261845"/>
                    </a:lnTo>
                    <a:lnTo>
                      <a:pt x="581249" y="213398"/>
                    </a:lnTo>
                    <a:lnTo>
                      <a:pt x="558687" y="168364"/>
                    </a:lnTo>
                    <a:lnTo>
                      <a:pt x="531623" y="127353"/>
                    </a:lnTo>
                    <a:lnTo>
                      <a:pt x="500410" y="90976"/>
                    </a:lnTo>
                    <a:lnTo>
                      <a:pt x="465399" y="59845"/>
                    </a:lnTo>
                    <a:lnTo>
                      <a:pt x="426943" y="34571"/>
                    </a:lnTo>
                    <a:lnTo>
                      <a:pt x="385393" y="15764"/>
                    </a:lnTo>
                    <a:lnTo>
                      <a:pt x="341103" y="4037"/>
                    </a:lnTo>
                    <a:lnTo>
                      <a:pt x="294423" y="0"/>
                    </a:lnTo>
                    <a:close/>
                  </a:path>
                </a:pathLst>
              </a:custGeom>
              <a:solidFill>
                <a:srgbClr val="FBDCD1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29" name="object 320">
                <a:extLst>
                  <a:ext uri="{FF2B5EF4-FFF2-40B4-BE49-F238E27FC236}">
                    <a16:creationId xmlns:a16="http://schemas.microsoft.com/office/drawing/2014/main" id="{BCFCA3F8-A583-1845-B9E6-044CECF7DE56}"/>
                  </a:ext>
                </a:extLst>
              </p:cNvPr>
              <p:cNvSpPr/>
              <p:nvPr/>
            </p:nvSpPr>
            <p:spPr>
              <a:xfrm>
                <a:off x="6728806" y="2936104"/>
                <a:ext cx="3938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59689">
                    <a:moveTo>
                      <a:pt x="17208" y="0"/>
                    </a:moveTo>
                    <a:lnTo>
                      <a:pt x="14626" y="3431"/>
                    </a:lnTo>
                    <a:lnTo>
                      <a:pt x="8889" y="12433"/>
                    </a:lnTo>
                    <a:lnTo>
                      <a:pt x="3010" y="25063"/>
                    </a:lnTo>
                    <a:lnTo>
                      <a:pt x="0" y="39382"/>
                    </a:lnTo>
                    <a:lnTo>
                      <a:pt x="8" y="50583"/>
                    </a:lnTo>
                    <a:lnTo>
                      <a:pt x="2881" y="56411"/>
                    </a:lnTo>
                    <a:lnTo>
                      <a:pt x="11199" y="58751"/>
                    </a:lnTo>
                    <a:lnTo>
                      <a:pt x="27546" y="59486"/>
                    </a:lnTo>
                    <a:lnTo>
                      <a:pt x="17208" y="0"/>
                    </a:lnTo>
                    <a:close/>
                  </a:path>
                </a:pathLst>
              </a:custGeom>
              <a:solidFill>
                <a:srgbClr val="F4BA8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0" name="object 321">
                <a:extLst>
                  <a:ext uri="{FF2B5EF4-FFF2-40B4-BE49-F238E27FC236}">
                    <a16:creationId xmlns:a16="http://schemas.microsoft.com/office/drawing/2014/main" id="{61EB54D6-4227-4A4F-BAB1-D05A64F773A1}"/>
                  </a:ext>
                </a:extLst>
              </p:cNvPr>
              <p:cNvSpPr/>
              <p:nvPr/>
            </p:nvSpPr>
            <p:spPr>
              <a:xfrm>
                <a:off x="6496932" y="2849522"/>
                <a:ext cx="95764" cy="36493"/>
              </a:xfrm>
              <a:custGeom>
                <a:avLst/>
                <a:gdLst/>
                <a:ahLst/>
                <a:cxnLst/>
                <a:rect l="l" t="t" r="r" b="b"/>
                <a:pathLst>
                  <a:path w="67945" h="51435">
                    <a:moveTo>
                      <a:pt x="2755" y="42532"/>
                    </a:moveTo>
                    <a:lnTo>
                      <a:pt x="685" y="44068"/>
                    </a:lnTo>
                    <a:lnTo>
                      <a:pt x="0" y="48488"/>
                    </a:lnTo>
                    <a:lnTo>
                      <a:pt x="1511" y="50571"/>
                    </a:lnTo>
                    <a:lnTo>
                      <a:pt x="3721" y="50914"/>
                    </a:lnTo>
                    <a:lnTo>
                      <a:pt x="6565" y="51320"/>
                    </a:lnTo>
                    <a:lnTo>
                      <a:pt x="10833" y="51320"/>
                    </a:lnTo>
                    <a:lnTo>
                      <a:pt x="24747" y="49938"/>
                    </a:lnTo>
                    <a:lnTo>
                      <a:pt x="41546" y="43794"/>
                    </a:lnTo>
                    <a:lnTo>
                      <a:pt x="42115" y="43287"/>
                    </a:lnTo>
                    <a:lnTo>
                      <a:pt x="12962" y="43287"/>
                    </a:lnTo>
                    <a:lnTo>
                      <a:pt x="4965" y="42887"/>
                    </a:lnTo>
                    <a:lnTo>
                      <a:pt x="2755" y="42532"/>
                    </a:lnTo>
                    <a:close/>
                  </a:path>
                  <a:path w="67945" h="51435">
                    <a:moveTo>
                      <a:pt x="62014" y="0"/>
                    </a:moveTo>
                    <a:lnTo>
                      <a:pt x="59893" y="1447"/>
                    </a:lnTo>
                    <a:lnTo>
                      <a:pt x="59448" y="3644"/>
                    </a:lnTo>
                    <a:lnTo>
                      <a:pt x="47315" y="29055"/>
                    </a:lnTo>
                    <a:lnTo>
                      <a:pt x="29449" y="40473"/>
                    </a:lnTo>
                    <a:lnTo>
                      <a:pt x="12962" y="43287"/>
                    </a:lnTo>
                    <a:lnTo>
                      <a:pt x="42115" y="43287"/>
                    </a:lnTo>
                    <a:lnTo>
                      <a:pt x="57133" y="29894"/>
                    </a:lnTo>
                    <a:lnTo>
                      <a:pt x="67411" y="5245"/>
                    </a:lnTo>
                    <a:lnTo>
                      <a:pt x="67856" y="3060"/>
                    </a:lnTo>
                    <a:lnTo>
                      <a:pt x="66433" y="914"/>
                    </a:lnTo>
                    <a:lnTo>
                      <a:pt x="62014" y="0"/>
                    </a:lnTo>
                    <a:close/>
                  </a:path>
                </a:pathLst>
              </a:custGeom>
              <a:solidFill>
                <a:srgbClr val="755E4B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1" name="object 322">
                <a:extLst>
                  <a:ext uri="{FF2B5EF4-FFF2-40B4-BE49-F238E27FC236}">
                    <a16:creationId xmlns:a16="http://schemas.microsoft.com/office/drawing/2014/main" id="{E4E4B81C-987D-8B45-AD1B-33FDDE60E768}"/>
                  </a:ext>
                </a:extLst>
              </p:cNvPr>
              <p:cNvSpPr/>
              <p:nvPr/>
            </p:nvSpPr>
            <p:spPr>
              <a:xfrm>
                <a:off x="6817430" y="2825705"/>
                <a:ext cx="114559" cy="20724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29210">
                    <a:moveTo>
                      <a:pt x="3683" y="0"/>
                    </a:moveTo>
                    <a:lnTo>
                      <a:pt x="241" y="2870"/>
                    </a:lnTo>
                    <a:lnTo>
                      <a:pt x="0" y="5422"/>
                    </a:lnTo>
                    <a:lnTo>
                      <a:pt x="1435" y="7150"/>
                    </a:lnTo>
                    <a:lnTo>
                      <a:pt x="11986" y="17576"/>
                    </a:lnTo>
                    <a:lnTo>
                      <a:pt x="22713" y="24255"/>
                    </a:lnTo>
                    <a:lnTo>
                      <a:pt x="33317" y="27808"/>
                    </a:lnTo>
                    <a:lnTo>
                      <a:pt x="43497" y="28854"/>
                    </a:lnTo>
                    <a:lnTo>
                      <a:pt x="57414" y="27061"/>
                    </a:lnTo>
                    <a:lnTo>
                      <a:pt x="68673" y="23101"/>
                    </a:lnTo>
                    <a:lnTo>
                      <a:pt x="74187" y="20193"/>
                    </a:lnTo>
                    <a:lnTo>
                      <a:pt x="51530" y="20193"/>
                    </a:lnTo>
                    <a:lnTo>
                      <a:pt x="30397" y="18598"/>
                    </a:lnTo>
                    <a:lnTo>
                      <a:pt x="7683" y="1968"/>
                    </a:lnTo>
                    <a:lnTo>
                      <a:pt x="6248" y="241"/>
                    </a:lnTo>
                    <a:lnTo>
                      <a:pt x="3683" y="0"/>
                    </a:lnTo>
                    <a:close/>
                  </a:path>
                  <a:path w="81279" h="29210">
                    <a:moveTo>
                      <a:pt x="76022" y="9372"/>
                    </a:moveTo>
                    <a:lnTo>
                      <a:pt x="74231" y="10718"/>
                    </a:lnTo>
                    <a:lnTo>
                      <a:pt x="67376" y="14862"/>
                    </a:lnTo>
                    <a:lnTo>
                      <a:pt x="51530" y="20193"/>
                    </a:lnTo>
                    <a:lnTo>
                      <a:pt x="74187" y="20193"/>
                    </a:lnTo>
                    <a:lnTo>
                      <a:pt x="76253" y="19103"/>
                    </a:lnTo>
                    <a:lnTo>
                      <a:pt x="79133" y="17195"/>
                    </a:lnTo>
                    <a:lnTo>
                      <a:pt x="80924" y="15849"/>
                    </a:lnTo>
                    <a:lnTo>
                      <a:pt x="81267" y="13309"/>
                    </a:lnTo>
                    <a:lnTo>
                      <a:pt x="78574" y="9728"/>
                    </a:lnTo>
                    <a:lnTo>
                      <a:pt x="76022" y="9372"/>
                    </a:lnTo>
                    <a:close/>
                  </a:path>
                </a:pathLst>
              </a:custGeom>
              <a:solidFill>
                <a:srgbClr val="755E4B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2" name="object 323">
                <a:extLst>
                  <a:ext uri="{FF2B5EF4-FFF2-40B4-BE49-F238E27FC236}">
                    <a16:creationId xmlns:a16="http://schemas.microsoft.com/office/drawing/2014/main" id="{214522E9-F2CE-0D47-A0A1-F3C9B8E9DE4E}"/>
                  </a:ext>
                </a:extLst>
              </p:cNvPr>
              <p:cNvSpPr/>
              <p:nvPr/>
            </p:nvSpPr>
            <p:spPr>
              <a:xfrm>
                <a:off x="6471139" y="2975938"/>
                <a:ext cx="157501" cy="42779"/>
              </a:xfrm>
              <a:prstGeom prst="rect">
                <a:avLst/>
              </a:prstGeom>
              <a:blipFill>
                <a:blip r:embed="rId3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3" name="object 324">
                <a:extLst>
                  <a:ext uri="{FF2B5EF4-FFF2-40B4-BE49-F238E27FC236}">
                    <a16:creationId xmlns:a16="http://schemas.microsoft.com/office/drawing/2014/main" id="{E515E786-3CDE-6343-B72E-C27A6C114C85}"/>
                  </a:ext>
                </a:extLst>
              </p:cNvPr>
              <p:cNvSpPr/>
              <p:nvPr/>
            </p:nvSpPr>
            <p:spPr>
              <a:xfrm>
                <a:off x="6923752" y="2907892"/>
                <a:ext cx="142889" cy="54135"/>
              </a:xfrm>
              <a:prstGeom prst="rect">
                <a:avLst/>
              </a:prstGeom>
              <a:blipFill>
                <a:blip r:embed="rId3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4" name="object 325">
                <a:extLst>
                  <a:ext uri="{FF2B5EF4-FFF2-40B4-BE49-F238E27FC236}">
                    <a16:creationId xmlns:a16="http://schemas.microsoft.com/office/drawing/2014/main" id="{69CD7575-9A39-D148-BB86-8E8D528EC809}"/>
                  </a:ext>
                </a:extLst>
              </p:cNvPr>
              <p:cNvSpPr/>
              <p:nvPr/>
            </p:nvSpPr>
            <p:spPr>
              <a:xfrm>
                <a:off x="6135389" y="2639776"/>
                <a:ext cx="1259472" cy="490374"/>
              </a:xfrm>
              <a:prstGeom prst="rect">
                <a:avLst/>
              </a:prstGeom>
              <a:blipFill>
                <a:blip r:embed="rId4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5" name="object 326">
                <a:extLst>
                  <a:ext uri="{FF2B5EF4-FFF2-40B4-BE49-F238E27FC236}">
                    <a16:creationId xmlns:a16="http://schemas.microsoft.com/office/drawing/2014/main" id="{2B702303-A24D-DD45-B89C-14EA220F73F8}"/>
                  </a:ext>
                </a:extLst>
              </p:cNvPr>
              <p:cNvSpPr/>
              <p:nvPr/>
            </p:nvSpPr>
            <p:spPr>
              <a:xfrm>
                <a:off x="6696555" y="3006451"/>
                <a:ext cx="190430" cy="51117"/>
              </a:xfrm>
              <a:prstGeom prst="rect">
                <a:avLst/>
              </a:prstGeom>
              <a:blipFill>
                <a:blip r:embed="rId4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6" name="object 328">
                <a:extLst>
                  <a:ext uri="{FF2B5EF4-FFF2-40B4-BE49-F238E27FC236}">
                    <a16:creationId xmlns:a16="http://schemas.microsoft.com/office/drawing/2014/main" id="{1E558898-A68B-9D44-883E-455D4041AA63}"/>
                  </a:ext>
                </a:extLst>
              </p:cNvPr>
              <p:cNvSpPr/>
              <p:nvPr/>
            </p:nvSpPr>
            <p:spPr>
              <a:xfrm>
                <a:off x="7063731" y="2572496"/>
                <a:ext cx="123884" cy="112669"/>
              </a:xfrm>
              <a:prstGeom prst="rect">
                <a:avLst/>
              </a:prstGeom>
              <a:blipFill>
                <a:blip r:embed="rId4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8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31" y="0"/>
            <a:ext cx="13328997" cy="676863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049329" y="0"/>
            <a:ext cx="7400140" cy="7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5211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의약품의 이상반응이란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1590139"/>
            <a:ext cx="4557004" cy="1443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한쪽 모서리는 잘리고 다른 쪽 모서리는 둥근 사각형 16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1137382"/>
            <a:ext cx="22098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1207499"/>
            <a:ext cx="214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생소한 이상반응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2" y="1714646"/>
            <a:ext cx="4038600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적혈구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백혈구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등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혈액이상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간기능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신장 기능 등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장기의 이상</a:t>
            </a:r>
            <a:endParaRPr lang="en-US" altLang="ko-KR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418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80312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이상반응의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발생이유와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행동요령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1590139"/>
            <a:ext cx="4912200" cy="1705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한쪽 모서리는 잘리고 다른 쪽 모서리는 둥근 사각형 1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1137382"/>
            <a:ext cx="23976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1207499"/>
            <a:ext cx="214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이상반응 발생 이유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1" y="1714646"/>
            <a:ext cx="50019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개인의 체질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약의 또 다른 작용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진통제의 위장장애 등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당일 컨디션 등 다양한 이유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4046165"/>
            <a:ext cx="4912200" cy="8496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한쪽 모서리는 잘리고 다른 쪽 모서리는 둥근 사각형 16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3593407"/>
            <a:ext cx="23976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3663524"/>
            <a:ext cx="214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행동 요령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1" y="4170671"/>
            <a:ext cx="5001987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약사에게 알리고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물어보고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확인하세요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0" name="object 57"/>
          <p:cNvSpPr/>
          <p:nvPr/>
        </p:nvSpPr>
        <p:spPr>
          <a:xfrm>
            <a:off x="8538288" y="2496533"/>
            <a:ext cx="2786608" cy="2417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그룹 20"/>
          <p:cNvGrpSpPr/>
          <p:nvPr/>
        </p:nvGrpSpPr>
        <p:grpSpPr>
          <a:xfrm flipH="1">
            <a:off x="6315961" y="3396391"/>
            <a:ext cx="1190506" cy="1499460"/>
            <a:chOff x="7611269" y="1713198"/>
            <a:chExt cx="1209725" cy="1499460"/>
          </a:xfrm>
        </p:grpSpPr>
        <p:sp>
          <p:nvSpPr>
            <p:cNvPr id="22" name="object 87"/>
            <p:cNvSpPr/>
            <p:nvPr/>
          </p:nvSpPr>
          <p:spPr>
            <a:xfrm>
              <a:off x="8112133" y="2435503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8"/>
            <p:cNvSpPr/>
            <p:nvPr/>
          </p:nvSpPr>
          <p:spPr>
            <a:xfrm>
              <a:off x="8112054" y="2510907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89"/>
            <p:cNvSpPr/>
            <p:nvPr/>
          </p:nvSpPr>
          <p:spPr>
            <a:xfrm>
              <a:off x="7611269" y="1713198"/>
              <a:ext cx="1010819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90"/>
            <p:cNvSpPr/>
            <p:nvPr/>
          </p:nvSpPr>
          <p:spPr>
            <a:xfrm>
              <a:off x="8492132" y="2107904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91"/>
            <p:cNvSpPr/>
            <p:nvPr/>
          </p:nvSpPr>
          <p:spPr>
            <a:xfrm>
              <a:off x="8535814" y="2155423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2"/>
            <p:cNvSpPr/>
            <p:nvPr/>
          </p:nvSpPr>
          <p:spPr>
            <a:xfrm>
              <a:off x="7774286" y="2090634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3"/>
            <p:cNvSpPr/>
            <p:nvPr/>
          </p:nvSpPr>
          <p:spPr>
            <a:xfrm>
              <a:off x="7906666" y="2090634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5"/>
            <p:cNvSpPr/>
            <p:nvPr/>
          </p:nvSpPr>
          <p:spPr>
            <a:xfrm flipV="1">
              <a:off x="7774286" y="2322287"/>
              <a:ext cx="225660" cy="85291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7"/>
            <p:cNvSpPr/>
            <p:nvPr/>
          </p:nvSpPr>
          <p:spPr>
            <a:xfrm flipV="1">
              <a:off x="7861354" y="1829395"/>
              <a:ext cx="250700" cy="45719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8"/>
            <p:cNvSpPr/>
            <p:nvPr/>
          </p:nvSpPr>
          <p:spPr>
            <a:xfrm>
              <a:off x="7808791" y="1950454"/>
              <a:ext cx="303263" cy="45719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9"/>
            <p:cNvSpPr/>
            <p:nvPr/>
          </p:nvSpPr>
          <p:spPr>
            <a:xfrm>
              <a:off x="8401740" y="1916205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00"/>
            <p:cNvSpPr/>
            <p:nvPr/>
          </p:nvSpPr>
          <p:spPr>
            <a:xfrm>
              <a:off x="7903898" y="1998266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01"/>
            <p:cNvSpPr/>
            <p:nvPr/>
          </p:nvSpPr>
          <p:spPr>
            <a:xfrm>
              <a:off x="7742951" y="1998266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2"/>
            <p:cNvSpPr/>
            <p:nvPr/>
          </p:nvSpPr>
          <p:spPr>
            <a:xfrm>
              <a:off x="7711518" y="2728866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오른쪽 화살표 1"/>
          <p:cNvSpPr/>
          <p:nvPr/>
        </p:nvSpPr>
        <p:spPr>
          <a:xfrm>
            <a:off x="7623887" y="4089206"/>
            <a:ext cx="1143000" cy="54935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사각형 설명선 36"/>
          <p:cNvSpPr/>
          <p:nvPr/>
        </p:nvSpPr>
        <p:spPr>
          <a:xfrm>
            <a:off x="3854864" y="5151033"/>
            <a:ext cx="2741746" cy="1209439"/>
          </a:xfrm>
          <a:prstGeom prst="wedgeRoundRectCallout">
            <a:avLst>
              <a:gd name="adj1" fmla="val 58470"/>
              <a:gd name="adj2" fmla="val -8006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3973035" y="5278689"/>
            <a:ext cx="2542712" cy="877180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약의 이상반응이 있는 것 같은데 누구에게 물어보지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54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5592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의료기관과 약국에서 할 일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1178795" y="1489378"/>
            <a:ext cx="9596570" cy="4416812"/>
            <a:chOff x="1178795" y="1489378"/>
            <a:chExt cx="9596570" cy="4416812"/>
          </a:xfrm>
        </p:grpSpPr>
        <p:grpSp>
          <p:nvGrpSpPr>
            <p:cNvPr id="7" name="그룹 6"/>
            <p:cNvGrpSpPr/>
            <p:nvPr/>
          </p:nvGrpSpPr>
          <p:grpSpPr>
            <a:xfrm>
              <a:off x="7955965" y="1489378"/>
              <a:ext cx="2819400" cy="4415787"/>
              <a:chOff x="13452467" y="4997765"/>
              <a:chExt cx="5341620" cy="8366125"/>
            </a:xfrm>
          </p:grpSpPr>
          <p:sp>
            <p:nvSpPr>
              <p:cNvPr id="63" name="object 4"/>
              <p:cNvSpPr/>
              <p:nvPr/>
            </p:nvSpPr>
            <p:spPr>
              <a:xfrm>
                <a:off x="13452467" y="4997765"/>
                <a:ext cx="5341620" cy="8366125"/>
              </a:xfrm>
              <a:custGeom>
                <a:avLst/>
                <a:gdLst/>
                <a:ahLst/>
                <a:cxnLst/>
                <a:rect l="l" t="t" r="r" b="b"/>
                <a:pathLst>
                  <a:path w="5341619" h="8366125">
                    <a:moveTo>
                      <a:pt x="4613599" y="0"/>
                    </a:moveTo>
                    <a:lnTo>
                      <a:pt x="727418" y="0"/>
                    </a:lnTo>
                    <a:lnTo>
                      <a:pt x="679590" y="1547"/>
                    </a:lnTo>
                    <a:lnTo>
                      <a:pt x="632588" y="6125"/>
                    </a:lnTo>
                    <a:lnTo>
                      <a:pt x="586508" y="13637"/>
                    </a:lnTo>
                    <a:lnTo>
                      <a:pt x="541446" y="23989"/>
                    </a:lnTo>
                    <a:lnTo>
                      <a:pt x="497498" y="37084"/>
                    </a:lnTo>
                    <a:lnTo>
                      <a:pt x="454759" y="52825"/>
                    </a:lnTo>
                    <a:lnTo>
                      <a:pt x="413325" y="71118"/>
                    </a:lnTo>
                    <a:lnTo>
                      <a:pt x="373293" y="91867"/>
                    </a:lnTo>
                    <a:lnTo>
                      <a:pt x="334757" y="114975"/>
                    </a:lnTo>
                    <a:lnTo>
                      <a:pt x="297814" y="140347"/>
                    </a:lnTo>
                    <a:lnTo>
                      <a:pt x="262560" y="167887"/>
                    </a:lnTo>
                    <a:lnTo>
                      <a:pt x="229091" y="197498"/>
                    </a:lnTo>
                    <a:lnTo>
                      <a:pt x="197502" y="229086"/>
                    </a:lnTo>
                    <a:lnTo>
                      <a:pt x="167890" y="262554"/>
                    </a:lnTo>
                    <a:lnTo>
                      <a:pt x="140349" y="297807"/>
                    </a:lnTo>
                    <a:lnTo>
                      <a:pt x="114977" y="334748"/>
                    </a:lnTo>
                    <a:lnTo>
                      <a:pt x="91868" y="373281"/>
                    </a:lnTo>
                    <a:lnTo>
                      <a:pt x="71119" y="413312"/>
                    </a:lnTo>
                    <a:lnTo>
                      <a:pt x="52826" y="454743"/>
                    </a:lnTo>
                    <a:lnTo>
                      <a:pt x="37084" y="497480"/>
                    </a:lnTo>
                    <a:lnTo>
                      <a:pt x="23989" y="541425"/>
                    </a:lnTo>
                    <a:lnTo>
                      <a:pt x="13637" y="586484"/>
                    </a:lnTo>
                    <a:lnTo>
                      <a:pt x="6125" y="632561"/>
                    </a:lnTo>
                    <a:lnTo>
                      <a:pt x="1547" y="679559"/>
                    </a:lnTo>
                    <a:lnTo>
                      <a:pt x="0" y="727383"/>
                    </a:lnTo>
                    <a:lnTo>
                      <a:pt x="0" y="7748027"/>
                    </a:lnTo>
                    <a:lnTo>
                      <a:pt x="1858" y="7796313"/>
                    </a:lnTo>
                    <a:lnTo>
                      <a:pt x="7344" y="7843583"/>
                    </a:lnTo>
                    <a:lnTo>
                      <a:pt x="16318" y="7889698"/>
                    </a:lnTo>
                    <a:lnTo>
                      <a:pt x="28644" y="7934523"/>
                    </a:lnTo>
                    <a:lnTo>
                      <a:pt x="44184" y="7977919"/>
                    </a:lnTo>
                    <a:lnTo>
                      <a:pt x="62801" y="8019750"/>
                    </a:lnTo>
                    <a:lnTo>
                      <a:pt x="84358" y="8059877"/>
                    </a:lnTo>
                    <a:lnTo>
                      <a:pt x="108717" y="8098164"/>
                    </a:lnTo>
                    <a:lnTo>
                      <a:pt x="135741" y="8134473"/>
                    </a:lnTo>
                    <a:lnTo>
                      <a:pt x="165292" y="8168666"/>
                    </a:lnTo>
                    <a:lnTo>
                      <a:pt x="197233" y="8200607"/>
                    </a:lnTo>
                    <a:lnTo>
                      <a:pt x="231427" y="8230158"/>
                    </a:lnTo>
                    <a:lnTo>
                      <a:pt x="267736" y="8257182"/>
                    </a:lnTo>
                    <a:lnTo>
                      <a:pt x="306023" y="8281540"/>
                    </a:lnTo>
                    <a:lnTo>
                      <a:pt x="346151" y="8303097"/>
                    </a:lnTo>
                    <a:lnTo>
                      <a:pt x="387982" y="8321714"/>
                    </a:lnTo>
                    <a:lnTo>
                      <a:pt x="431379" y="8337254"/>
                    </a:lnTo>
                    <a:lnTo>
                      <a:pt x="476204" y="8349580"/>
                    </a:lnTo>
                    <a:lnTo>
                      <a:pt x="522321" y="8358554"/>
                    </a:lnTo>
                    <a:lnTo>
                      <a:pt x="569591" y="8364040"/>
                    </a:lnTo>
                    <a:lnTo>
                      <a:pt x="617878" y="8365899"/>
                    </a:lnTo>
                    <a:lnTo>
                      <a:pt x="4613599" y="8365899"/>
                    </a:lnTo>
                    <a:lnTo>
                      <a:pt x="4661427" y="8364351"/>
                    </a:lnTo>
                    <a:lnTo>
                      <a:pt x="4708428" y="8359773"/>
                    </a:lnTo>
                    <a:lnTo>
                      <a:pt x="4754508" y="8352261"/>
                    </a:lnTo>
                    <a:lnTo>
                      <a:pt x="4799571" y="8341909"/>
                    </a:lnTo>
                    <a:lnTo>
                      <a:pt x="4843519" y="8328814"/>
                    </a:lnTo>
                    <a:lnTo>
                      <a:pt x="4886258" y="8313072"/>
                    </a:lnTo>
                    <a:lnTo>
                      <a:pt x="4927692" y="8294779"/>
                    </a:lnTo>
                    <a:lnTo>
                      <a:pt x="4967724" y="8274030"/>
                    </a:lnTo>
                    <a:lnTo>
                      <a:pt x="5006260" y="8250921"/>
                    </a:lnTo>
                    <a:lnTo>
                      <a:pt x="5043202" y="8225549"/>
                    </a:lnTo>
                    <a:lnTo>
                      <a:pt x="5078456" y="8198008"/>
                    </a:lnTo>
                    <a:lnTo>
                      <a:pt x="5111926" y="8168396"/>
                    </a:lnTo>
                    <a:lnTo>
                      <a:pt x="5143515" y="8136807"/>
                    </a:lnTo>
                    <a:lnTo>
                      <a:pt x="5173127" y="8103338"/>
                    </a:lnTo>
                    <a:lnTo>
                      <a:pt x="5200668" y="8068084"/>
                    </a:lnTo>
                    <a:lnTo>
                      <a:pt x="5226040" y="8031141"/>
                    </a:lnTo>
                    <a:lnTo>
                      <a:pt x="5249149" y="7992606"/>
                    </a:lnTo>
                    <a:lnTo>
                      <a:pt x="5269898" y="7952573"/>
                    </a:lnTo>
                    <a:lnTo>
                      <a:pt x="5288191" y="7911139"/>
                    </a:lnTo>
                    <a:lnTo>
                      <a:pt x="5303933" y="7868400"/>
                    </a:lnTo>
                    <a:lnTo>
                      <a:pt x="5317028" y="7824452"/>
                    </a:lnTo>
                    <a:lnTo>
                      <a:pt x="5327379" y="7779390"/>
                    </a:lnTo>
                    <a:lnTo>
                      <a:pt x="5334892" y="7733310"/>
                    </a:lnTo>
                    <a:lnTo>
                      <a:pt x="5339470" y="7686308"/>
                    </a:lnTo>
                    <a:lnTo>
                      <a:pt x="5341017" y="7638480"/>
                    </a:lnTo>
                    <a:lnTo>
                      <a:pt x="5341017" y="727383"/>
                    </a:lnTo>
                    <a:lnTo>
                      <a:pt x="5339470" y="679559"/>
                    </a:lnTo>
                    <a:lnTo>
                      <a:pt x="5334892" y="632561"/>
                    </a:lnTo>
                    <a:lnTo>
                      <a:pt x="5327379" y="586484"/>
                    </a:lnTo>
                    <a:lnTo>
                      <a:pt x="5317028" y="541425"/>
                    </a:lnTo>
                    <a:lnTo>
                      <a:pt x="5303933" y="497480"/>
                    </a:lnTo>
                    <a:lnTo>
                      <a:pt x="5288191" y="454743"/>
                    </a:lnTo>
                    <a:lnTo>
                      <a:pt x="5269898" y="413312"/>
                    </a:lnTo>
                    <a:lnTo>
                      <a:pt x="5249149" y="373281"/>
                    </a:lnTo>
                    <a:lnTo>
                      <a:pt x="5226040" y="334748"/>
                    </a:lnTo>
                    <a:lnTo>
                      <a:pt x="5200668" y="297807"/>
                    </a:lnTo>
                    <a:lnTo>
                      <a:pt x="5173127" y="262554"/>
                    </a:lnTo>
                    <a:lnTo>
                      <a:pt x="5143515" y="229086"/>
                    </a:lnTo>
                    <a:lnTo>
                      <a:pt x="5111926" y="197498"/>
                    </a:lnTo>
                    <a:lnTo>
                      <a:pt x="5078456" y="167887"/>
                    </a:lnTo>
                    <a:lnTo>
                      <a:pt x="5043202" y="140347"/>
                    </a:lnTo>
                    <a:lnTo>
                      <a:pt x="5006260" y="114975"/>
                    </a:lnTo>
                    <a:lnTo>
                      <a:pt x="4967724" y="91867"/>
                    </a:lnTo>
                    <a:lnTo>
                      <a:pt x="4927692" y="71118"/>
                    </a:lnTo>
                    <a:lnTo>
                      <a:pt x="4886258" y="52825"/>
                    </a:lnTo>
                    <a:lnTo>
                      <a:pt x="4843519" y="37084"/>
                    </a:lnTo>
                    <a:lnTo>
                      <a:pt x="4799571" y="23989"/>
                    </a:lnTo>
                    <a:lnTo>
                      <a:pt x="4754508" y="13637"/>
                    </a:lnTo>
                    <a:lnTo>
                      <a:pt x="4708428" y="6125"/>
                    </a:lnTo>
                    <a:lnTo>
                      <a:pt x="4661427" y="1547"/>
                    </a:lnTo>
                    <a:lnTo>
                      <a:pt x="4613599" y="0"/>
                    </a:lnTo>
                    <a:close/>
                  </a:path>
                </a:pathLst>
              </a:custGeom>
              <a:solidFill>
                <a:srgbClr val="58B5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11"/>
              <p:cNvSpPr/>
              <p:nvPr/>
            </p:nvSpPr>
            <p:spPr>
              <a:xfrm>
                <a:off x="13988366" y="5919420"/>
                <a:ext cx="4485150" cy="257534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12"/>
              <p:cNvSpPr/>
              <p:nvPr/>
            </p:nvSpPr>
            <p:spPr>
              <a:xfrm>
                <a:off x="14009636" y="5940697"/>
                <a:ext cx="4228465" cy="2319655"/>
              </a:xfrm>
              <a:custGeom>
                <a:avLst/>
                <a:gdLst/>
                <a:ahLst/>
                <a:cxnLst/>
                <a:rect l="l" t="t" r="r" b="b"/>
                <a:pathLst>
                  <a:path w="4228465" h="2319654">
                    <a:moveTo>
                      <a:pt x="3558539" y="1992672"/>
                    </a:moveTo>
                    <a:lnTo>
                      <a:pt x="3289344" y="1992672"/>
                    </a:lnTo>
                    <a:lnTo>
                      <a:pt x="3289344" y="2319547"/>
                    </a:lnTo>
                    <a:lnTo>
                      <a:pt x="3558539" y="1992672"/>
                    </a:lnTo>
                    <a:close/>
                  </a:path>
                  <a:path w="4228465" h="2319654">
                    <a:moveTo>
                      <a:pt x="3919195" y="0"/>
                    </a:moveTo>
                    <a:lnTo>
                      <a:pt x="309045" y="0"/>
                    </a:lnTo>
                    <a:lnTo>
                      <a:pt x="258916" y="3393"/>
                    </a:lnTo>
                    <a:lnTo>
                      <a:pt x="211362" y="13218"/>
                    </a:lnTo>
                    <a:lnTo>
                      <a:pt x="167020" y="28941"/>
                    </a:lnTo>
                    <a:lnTo>
                      <a:pt x="126526" y="50027"/>
                    </a:lnTo>
                    <a:lnTo>
                      <a:pt x="90516" y="75943"/>
                    </a:lnTo>
                    <a:lnTo>
                      <a:pt x="59627" y="106155"/>
                    </a:lnTo>
                    <a:lnTo>
                      <a:pt x="34494" y="140129"/>
                    </a:lnTo>
                    <a:lnTo>
                      <a:pt x="15755" y="177331"/>
                    </a:lnTo>
                    <a:lnTo>
                      <a:pt x="4044" y="217228"/>
                    </a:lnTo>
                    <a:lnTo>
                      <a:pt x="0" y="259286"/>
                    </a:lnTo>
                    <a:lnTo>
                      <a:pt x="0" y="1733386"/>
                    </a:lnTo>
                    <a:lnTo>
                      <a:pt x="4044" y="1775443"/>
                    </a:lnTo>
                    <a:lnTo>
                      <a:pt x="15755" y="1815340"/>
                    </a:lnTo>
                    <a:lnTo>
                      <a:pt x="34494" y="1852543"/>
                    </a:lnTo>
                    <a:lnTo>
                      <a:pt x="59627" y="1886517"/>
                    </a:lnTo>
                    <a:lnTo>
                      <a:pt x="90516" y="1916729"/>
                    </a:lnTo>
                    <a:lnTo>
                      <a:pt x="126526" y="1942645"/>
                    </a:lnTo>
                    <a:lnTo>
                      <a:pt x="167020" y="1963731"/>
                    </a:lnTo>
                    <a:lnTo>
                      <a:pt x="211362" y="1979453"/>
                    </a:lnTo>
                    <a:lnTo>
                      <a:pt x="258916" y="1989278"/>
                    </a:lnTo>
                    <a:lnTo>
                      <a:pt x="309045" y="1992672"/>
                    </a:lnTo>
                    <a:lnTo>
                      <a:pt x="3919195" y="1992672"/>
                    </a:lnTo>
                    <a:lnTo>
                      <a:pt x="3969324" y="1989278"/>
                    </a:lnTo>
                    <a:lnTo>
                      <a:pt x="4016878" y="1979453"/>
                    </a:lnTo>
                    <a:lnTo>
                      <a:pt x="4061221" y="1963731"/>
                    </a:lnTo>
                    <a:lnTo>
                      <a:pt x="4101716" y="1942645"/>
                    </a:lnTo>
                    <a:lnTo>
                      <a:pt x="4137727" y="1916729"/>
                    </a:lnTo>
                    <a:lnTo>
                      <a:pt x="4168617" y="1886517"/>
                    </a:lnTo>
                    <a:lnTo>
                      <a:pt x="4193751" y="1852543"/>
                    </a:lnTo>
                    <a:lnTo>
                      <a:pt x="4212491" y="1815340"/>
                    </a:lnTo>
                    <a:lnTo>
                      <a:pt x="4224202" y="1775443"/>
                    </a:lnTo>
                    <a:lnTo>
                      <a:pt x="4228247" y="1733386"/>
                    </a:lnTo>
                    <a:lnTo>
                      <a:pt x="4228247" y="259286"/>
                    </a:lnTo>
                    <a:lnTo>
                      <a:pt x="4224202" y="217228"/>
                    </a:lnTo>
                    <a:lnTo>
                      <a:pt x="4212491" y="177331"/>
                    </a:lnTo>
                    <a:lnTo>
                      <a:pt x="4193751" y="140129"/>
                    </a:lnTo>
                    <a:lnTo>
                      <a:pt x="4168617" y="106155"/>
                    </a:lnTo>
                    <a:lnTo>
                      <a:pt x="4137727" y="75943"/>
                    </a:lnTo>
                    <a:lnTo>
                      <a:pt x="4101716" y="50027"/>
                    </a:lnTo>
                    <a:lnTo>
                      <a:pt x="4061221" y="28941"/>
                    </a:lnTo>
                    <a:lnTo>
                      <a:pt x="4016878" y="13218"/>
                    </a:lnTo>
                    <a:lnTo>
                      <a:pt x="3969324" y="3393"/>
                    </a:lnTo>
                    <a:lnTo>
                      <a:pt x="39191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13"/>
              <p:cNvSpPr/>
              <p:nvPr/>
            </p:nvSpPr>
            <p:spPr>
              <a:xfrm>
                <a:off x="14365980" y="7051512"/>
                <a:ext cx="444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4500">
                    <a:moveTo>
                      <a:pt x="0" y="0"/>
                    </a:moveTo>
                    <a:lnTo>
                      <a:pt x="444039" y="0"/>
                    </a:lnTo>
                  </a:path>
                </a:pathLst>
              </a:custGeom>
              <a:ln w="44092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14"/>
              <p:cNvSpPr/>
              <p:nvPr/>
            </p:nvSpPr>
            <p:spPr>
              <a:xfrm>
                <a:off x="14587999" y="6915054"/>
                <a:ext cx="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h="114934">
                    <a:moveTo>
                      <a:pt x="0" y="0"/>
                    </a:moveTo>
                    <a:lnTo>
                      <a:pt x="0" y="114412"/>
                    </a:lnTo>
                  </a:path>
                </a:pathLst>
              </a:custGeom>
              <a:ln w="5248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15"/>
              <p:cNvSpPr/>
              <p:nvPr/>
            </p:nvSpPr>
            <p:spPr>
              <a:xfrm>
                <a:off x="14426342" y="6893360"/>
                <a:ext cx="327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7025">
                    <a:moveTo>
                      <a:pt x="0" y="0"/>
                    </a:moveTo>
                    <a:lnTo>
                      <a:pt x="326989" y="0"/>
                    </a:lnTo>
                  </a:path>
                </a:pathLst>
              </a:custGeom>
              <a:ln w="444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16"/>
              <p:cNvSpPr/>
              <p:nvPr/>
            </p:nvSpPr>
            <p:spPr>
              <a:xfrm>
                <a:off x="14452320" y="6694605"/>
                <a:ext cx="0" cy="176530"/>
              </a:xfrm>
              <a:custGeom>
                <a:avLst/>
                <a:gdLst/>
                <a:ahLst/>
                <a:cxnLst/>
                <a:rect l="l" t="t" r="r" b="b"/>
                <a:pathLst>
                  <a:path h="176529">
                    <a:moveTo>
                      <a:pt x="0" y="0"/>
                    </a:moveTo>
                    <a:lnTo>
                      <a:pt x="0" y="176529"/>
                    </a:lnTo>
                  </a:path>
                </a:pathLst>
              </a:custGeom>
              <a:ln w="51957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17"/>
              <p:cNvSpPr/>
              <p:nvPr/>
            </p:nvSpPr>
            <p:spPr>
              <a:xfrm>
                <a:off x="14845176" y="6650555"/>
                <a:ext cx="458470" cy="487680"/>
              </a:xfrm>
              <a:custGeom>
                <a:avLst/>
                <a:gdLst/>
                <a:ahLst/>
                <a:cxnLst/>
                <a:rect l="l" t="t" r="r" b="b"/>
                <a:pathLst>
                  <a:path w="458469" h="487679">
                    <a:moveTo>
                      <a:pt x="385769" y="3673"/>
                    </a:moveTo>
                    <a:lnTo>
                      <a:pt x="334336" y="3673"/>
                    </a:lnTo>
                    <a:lnTo>
                      <a:pt x="334336" y="487600"/>
                    </a:lnTo>
                    <a:lnTo>
                      <a:pt x="385769" y="487600"/>
                    </a:lnTo>
                    <a:lnTo>
                      <a:pt x="385769" y="242484"/>
                    </a:lnTo>
                    <a:lnTo>
                      <a:pt x="458203" y="242484"/>
                    </a:lnTo>
                    <a:lnTo>
                      <a:pt x="458203" y="197349"/>
                    </a:lnTo>
                    <a:lnTo>
                      <a:pt x="385769" y="197349"/>
                    </a:lnTo>
                    <a:lnTo>
                      <a:pt x="385769" y="3673"/>
                    </a:lnTo>
                    <a:close/>
                  </a:path>
                  <a:path w="458469" h="487679">
                    <a:moveTo>
                      <a:pt x="151682" y="122816"/>
                    </a:moveTo>
                    <a:lnTo>
                      <a:pt x="102615" y="129714"/>
                    </a:lnTo>
                    <a:lnTo>
                      <a:pt x="65801" y="148077"/>
                    </a:lnTo>
                    <a:lnTo>
                      <a:pt x="42666" y="174411"/>
                    </a:lnTo>
                    <a:lnTo>
                      <a:pt x="34638" y="205221"/>
                    </a:lnTo>
                    <a:lnTo>
                      <a:pt x="34638" y="225165"/>
                    </a:lnTo>
                    <a:lnTo>
                      <a:pt x="40977" y="252788"/>
                    </a:lnTo>
                    <a:lnTo>
                      <a:pt x="59372" y="277260"/>
                    </a:lnTo>
                    <a:lnTo>
                      <a:pt x="88887" y="296024"/>
                    </a:lnTo>
                    <a:lnTo>
                      <a:pt x="128589" y="306520"/>
                    </a:lnTo>
                    <a:lnTo>
                      <a:pt x="128589" y="354287"/>
                    </a:lnTo>
                    <a:lnTo>
                      <a:pt x="100674" y="354894"/>
                    </a:lnTo>
                    <a:lnTo>
                      <a:pt x="0" y="355336"/>
                    </a:lnTo>
                    <a:lnTo>
                      <a:pt x="0" y="399422"/>
                    </a:lnTo>
                    <a:lnTo>
                      <a:pt x="74514" y="399108"/>
                    </a:lnTo>
                    <a:lnTo>
                      <a:pt x="134771" y="398139"/>
                    </a:lnTo>
                    <a:lnTo>
                      <a:pt x="184618" y="396470"/>
                    </a:lnTo>
                    <a:lnTo>
                      <a:pt x="227906" y="394057"/>
                    </a:lnTo>
                    <a:lnTo>
                      <a:pt x="268481" y="390857"/>
                    </a:lnTo>
                    <a:lnTo>
                      <a:pt x="310194" y="386826"/>
                    </a:lnTo>
                    <a:lnTo>
                      <a:pt x="306825" y="352705"/>
                    </a:lnTo>
                    <a:lnTo>
                      <a:pt x="180023" y="352705"/>
                    </a:lnTo>
                    <a:lnTo>
                      <a:pt x="180023" y="305471"/>
                    </a:lnTo>
                    <a:lnTo>
                      <a:pt x="217356" y="294326"/>
                    </a:lnTo>
                    <a:lnTo>
                      <a:pt x="245242" y="275751"/>
                    </a:lnTo>
                    <a:lnTo>
                      <a:pt x="253086" y="265059"/>
                    </a:lnTo>
                    <a:lnTo>
                      <a:pt x="151682" y="265059"/>
                    </a:lnTo>
                    <a:lnTo>
                      <a:pt x="123551" y="261335"/>
                    </a:lnTo>
                    <a:lnTo>
                      <a:pt x="102608" y="251410"/>
                    </a:lnTo>
                    <a:lnTo>
                      <a:pt x="89538" y="237155"/>
                    </a:lnTo>
                    <a:lnTo>
                      <a:pt x="85029" y="220441"/>
                    </a:lnTo>
                    <a:lnTo>
                      <a:pt x="85029" y="209945"/>
                    </a:lnTo>
                    <a:lnTo>
                      <a:pt x="89465" y="193232"/>
                    </a:lnTo>
                    <a:lnTo>
                      <a:pt x="102414" y="178980"/>
                    </a:lnTo>
                    <a:lnTo>
                      <a:pt x="123333" y="169057"/>
                    </a:lnTo>
                    <a:lnTo>
                      <a:pt x="151682" y="165334"/>
                    </a:lnTo>
                    <a:lnTo>
                      <a:pt x="252729" y="165334"/>
                    </a:lnTo>
                    <a:lnTo>
                      <a:pt x="237567" y="148077"/>
                    </a:lnTo>
                    <a:lnTo>
                      <a:pt x="200750" y="129714"/>
                    </a:lnTo>
                    <a:lnTo>
                      <a:pt x="151682" y="122816"/>
                    </a:lnTo>
                    <a:close/>
                  </a:path>
                  <a:path w="458469" h="487679">
                    <a:moveTo>
                      <a:pt x="305995" y="344308"/>
                    </a:moveTo>
                    <a:lnTo>
                      <a:pt x="244780" y="349296"/>
                    </a:lnTo>
                    <a:lnTo>
                      <a:pt x="213509" y="351248"/>
                    </a:lnTo>
                    <a:lnTo>
                      <a:pt x="180023" y="352705"/>
                    </a:lnTo>
                    <a:lnTo>
                      <a:pt x="306825" y="352705"/>
                    </a:lnTo>
                    <a:lnTo>
                      <a:pt x="305995" y="344308"/>
                    </a:lnTo>
                    <a:close/>
                  </a:path>
                  <a:path w="458469" h="487679">
                    <a:moveTo>
                      <a:pt x="252729" y="165334"/>
                    </a:moveTo>
                    <a:lnTo>
                      <a:pt x="151682" y="165334"/>
                    </a:lnTo>
                    <a:lnTo>
                      <a:pt x="179813" y="169057"/>
                    </a:lnTo>
                    <a:lnTo>
                      <a:pt x="200759" y="178980"/>
                    </a:lnTo>
                    <a:lnTo>
                      <a:pt x="213832" y="193232"/>
                    </a:lnTo>
                    <a:lnTo>
                      <a:pt x="218342" y="209945"/>
                    </a:lnTo>
                    <a:lnTo>
                      <a:pt x="218342" y="220441"/>
                    </a:lnTo>
                    <a:lnTo>
                      <a:pt x="213906" y="237155"/>
                    </a:lnTo>
                    <a:lnTo>
                      <a:pt x="200956" y="251410"/>
                    </a:lnTo>
                    <a:lnTo>
                      <a:pt x="180035" y="261335"/>
                    </a:lnTo>
                    <a:lnTo>
                      <a:pt x="151682" y="265059"/>
                    </a:lnTo>
                    <a:lnTo>
                      <a:pt x="253086" y="265059"/>
                    </a:lnTo>
                    <a:lnTo>
                      <a:pt x="262696" y="251960"/>
                    </a:lnTo>
                    <a:lnTo>
                      <a:pt x="268733" y="225165"/>
                    </a:lnTo>
                    <a:lnTo>
                      <a:pt x="268733" y="205221"/>
                    </a:lnTo>
                    <a:lnTo>
                      <a:pt x="260703" y="174411"/>
                    </a:lnTo>
                    <a:lnTo>
                      <a:pt x="252729" y="165334"/>
                    </a:lnTo>
                    <a:close/>
                  </a:path>
                  <a:path w="458469" h="487679">
                    <a:moveTo>
                      <a:pt x="288144" y="58262"/>
                    </a:moveTo>
                    <a:lnTo>
                      <a:pt x="9971" y="58262"/>
                    </a:lnTo>
                    <a:lnTo>
                      <a:pt x="9971" y="102873"/>
                    </a:lnTo>
                    <a:lnTo>
                      <a:pt x="288144" y="102873"/>
                    </a:lnTo>
                    <a:lnTo>
                      <a:pt x="288144" y="58262"/>
                    </a:lnTo>
                    <a:close/>
                  </a:path>
                  <a:path w="458469" h="487679">
                    <a:moveTo>
                      <a:pt x="177406" y="0"/>
                    </a:moveTo>
                    <a:lnTo>
                      <a:pt x="125965" y="0"/>
                    </a:lnTo>
                    <a:lnTo>
                      <a:pt x="125965" y="58262"/>
                    </a:lnTo>
                    <a:lnTo>
                      <a:pt x="177406" y="58262"/>
                    </a:lnTo>
                    <a:lnTo>
                      <a:pt x="177406" y="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8"/>
              <p:cNvSpPr/>
              <p:nvPr/>
            </p:nvSpPr>
            <p:spPr>
              <a:xfrm>
                <a:off x="15385188" y="6831098"/>
                <a:ext cx="3232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3215">
                    <a:moveTo>
                      <a:pt x="0" y="0"/>
                    </a:moveTo>
                    <a:lnTo>
                      <a:pt x="322790" y="0"/>
                    </a:lnTo>
                  </a:path>
                </a:pathLst>
              </a:custGeom>
              <a:ln w="4190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19"/>
              <p:cNvSpPr/>
              <p:nvPr/>
            </p:nvSpPr>
            <p:spPr>
              <a:xfrm>
                <a:off x="15385188" y="6794269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0" y="0"/>
                    </a:moveTo>
                    <a:lnTo>
                      <a:pt x="50908" y="0"/>
                    </a:lnTo>
                  </a:path>
                </a:pathLst>
              </a:custGeom>
              <a:ln w="317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0"/>
              <p:cNvSpPr/>
              <p:nvPr/>
            </p:nvSpPr>
            <p:spPr>
              <a:xfrm>
                <a:off x="15385188" y="6758073"/>
                <a:ext cx="3136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3690">
                    <a:moveTo>
                      <a:pt x="0" y="0"/>
                    </a:moveTo>
                    <a:lnTo>
                      <a:pt x="313343" y="0"/>
                    </a:lnTo>
                  </a:path>
                </a:pathLst>
              </a:custGeom>
              <a:ln w="4064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21"/>
              <p:cNvSpPr/>
              <p:nvPr/>
            </p:nvSpPr>
            <p:spPr>
              <a:xfrm>
                <a:off x="15647623" y="6723148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0" y="0"/>
                    </a:moveTo>
                    <a:lnTo>
                      <a:pt x="50908" y="0"/>
                    </a:lnTo>
                  </a:path>
                </a:pathLst>
              </a:custGeom>
              <a:ln w="2920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2"/>
              <p:cNvSpPr/>
              <p:nvPr/>
            </p:nvSpPr>
            <p:spPr>
              <a:xfrm>
                <a:off x="15382564" y="6687588"/>
                <a:ext cx="316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6230">
                    <a:moveTo>
                      <a:pt x="0" y="0"/>
                    </a:moveTo>
                    <a:lnTo>
                      <a:pt x="315967" y="0"/>
                    </a:lnTo>
                  </a:path>
                </a:pathLst>
              </a:custGeom>
              <a:ln w="4191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23"/>
              <p:cNvSpPr/>
              <p:nvPr/>
            </p:nvSpPr>
            <p:spPr>
              <a:xfrm>
                <a:off x="15384664" y="7120658"/>
                <a:ext cx="3308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62" y="0"/>
                    </a:lnTo>
                  </a:path>
                </a:pathLst>
              </a:custGeom>
              <a:ln w="4190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24"/>
              <p:cNvSpPr/>
              <p:nvPr/>
            </p:nvSpPr>
            <p:spPr>
              <a:xfrm>
                <a:off x="15384664" y="7083828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0" y="0"/>
                    </a:moveTo>
                    <a:lnTo>
                      <a:pt x="50908" y="0"/>
                    </a:lnTo>
                  </a:path>
                </a:pathLst>
              </a:custGeom>
              <a:ln w="317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25"/>
              <p:cNvSpPr/>
              <p:nvPr/>
            </p:nvSpPr>
            <p:spPr>
              <a:xfrm>
                <a:off x="15384664" y="7047633"/>
                <a:ext cx="3168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6865">
                    <a:moveTo>
                      <a:pt x="0" y="0"/>
                    </a:moveTo>
                    <a:lnTo>
                      <a:pt x="316492" y="0"/>
                    </a:lnTo>
                  </a:path>
                </a:pathLst>
              </a:custGeom>
              <a:ln w="4064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26"/>
              <p:cNvSpPr/>
              <p:nvPr/>
            </p:nvSpPr>
            <p:spPr>
              <a:xfrm>
                <a:off x="15650247" y="7012073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0" y="0"/>
                    </a:moveTo>
                    <a:lnTo>
                      <a:pt x="50908" y="0"/>
                    </a:lnTo>
                  </a:path>
                </a:pathLst>
              </a:custGeom>
              <a:ln w="3047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27"/>
              <p:cNvSpPr/>
              <p:nvPr/>
            </p:nvSpPr>
            <p:spPr>
              <a:xfrm>
                <a:off x="15382039" y="6975878"/>
                <a:ext cx="3194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9405">
                    <a:moveTo>
                      <a:pt x="0" y="0"/>
                    </a:moveTo>
                    <a:lnTo>
                      <a:pt x="319116" y="0"/>
                    </a:lnTo>
                  </a:path>
                </a:pathLst>
              </a:custGeom>
              <a:ln w="4190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28"/>
              <p:cNvSpPr/>
              <p:nvPr/>
            </p:nvSpPr>
            <p:spPr>
              <a:xfrm>
                <a:off x="15321159" y="6903494"/>
                <a:ext cx="444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4500">
                    <a:moveTo>
                      <a:pt x="0" y="0"/>
                    </a:moveTo>
                    <a:lnTo>
                      <a:pt x="444032" y="0"/>
                    </a:lnTo>
                  </a:path>
                </a:pathLst>
              </a:custGeom>
              <a:ln w="43035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29"/>
              <p:cNvSpPr/>
              <p:nvPr/>
            </p:nvSpPr>
            <p:spPr>
              <a:xfrm>
                <a:off x="16286325" y="6812691"/>
                <a:ext cx="0" cy="121920"/>
              </a:xfrm>
              <a:custGeom>
                <a:avLst/>
                <a:gdLst/>
                <a:ahLst/>
                <a:cxnLst/>
                <a:rect l="l" t="t" r="r" b="b"/>
                <a:pathLst>
                  <a:path h="121920">
                    <a:moveTo>
                      <a:pt x="0" y="0"/>
                    </a:moveTo>
                    <a:lnTo>
                      <a:pt x="0" y="121920"/>
                    </a:lnTo>
                  </a:path>
                </a:pathLst>
              </a:custGeom>
              <a:ln w="51447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30"/>
              <p:cNvSpPr/>
              <p:nvPr/>
            </p:nvSpPr>
            <p:spPr>
              <a:xfrm>
                <a:off x="16260601" y="6789831"/>
                <a:ext cx="1206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0">
                    <a:moveTo>
                      <a:pt x="0" y="0"/>
                    </a:moveTo>
                    <a:lnTo>
                      <a:pt x="120199" y="0"/>
                    </a:lnTo>
                  </a:path>
                </a:pathLst>
              </a:custGeom>
              <a:ln w="4572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1"/>
              <p:cNvSpPr/>
              <p:nvPr/>
            </p:nvSpPr>
            <p:spPr>
              <a:xfrm>
                <a:off x="16286325" y="6653941"/>
                <a:ext cx="0" cy="113030"/>
              </a:xfrm>
              <a:custGeom>
                <a:avLst/>
                <a:gdLst/>
                <a:ahLst/>
                <a:cxnLst/>
                <a:rect l="l" t="t" r="r" b="b"/>
                <a:pathLst>
                  <a:path h="113029">
                    <a:moveTo>
                      <a:pt x="0" y="0"/>
                    </a:moveTo>
                    <a:lnTo>
                      <a:pt x="0" y="113029"/>
                    </a:lnTo>
                  </a:path>
                </a:pathLst>
              </a:custGeom>
              <a:ln w="51447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2"/>
              <p:cNvSpPr/>
              <p:nvPr/>
            </p:nvSpPr>
            <p:spPr>
              <a:xfrm>
                <a:off x="16286066" y="7004461"/>
                <a:ext cx="0" cy="138430"/>
              </a:xfrm>
              <a:custGeom>
                <a:avLst/>
                <a:gdLst/>
                <a:ahLst/>
                <a:cxnLst/>
                <a:rect l="l" t="t" r="r" b="b"/>
                <a:pathLst>
                  <a:path h="138429">
                    <a:moveTo>
                      <a:pt x="0" y="0"/>
                    </a:moveTo>
                    <a:lnTo>
                      <a:pt x="0" y="138429"/>
                    </a:lnTo>
                  </a:path>
                </a:pathLst>
              </a:custGeom>
              <a:ln w="51965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3"/>
              <p:cNvSpPr/>
              <p:nvPr/>
            </p:nvSpPr>
            <p:spPr>
              <a:xfrm>
                <a:off x="16006046" y="6982236"/>
                <a:ext cx="3060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6069">
                    <a:moveTo>
                      <a:pt x="0" y="0"/>
                    </a:moveTo>
                    <a:lnTo>
                      <a:pt x="306003" y="0"/>
                    </a:lnTo>
                  </a:path>
                </a:pathLst>
              </a:custGeom>
              <a:ln w="444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4"/>
              <p:cNvSpPr/>
              <p:nvPr/>
            </p:nvSpPr>
            <p:spPr>
              <a:xfrm>
                <a:off x="15950939" y="6878731"/>
                <a:ext cx="22097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0980">
                    <a:moveTo>
                      <a:pt x="0" y="0"/>
                    </a:moveTo>
                    <a:lnTo>
                      <a:pt x="220966" y="0"/>
                    </a:lnTo>
                  </a:path>
                </a:pathLst>
              </a:custGeom>
              <a:ln w="43179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35"/>
              <p:cNvSpPr/>
              <p:nvPr/>
            </p:nvSpPr>
            <p:spPr>
              <a:xfrm>
                <a:off x="15976392" y="6725061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79">
                    <a:moveTo>
                      <a:pt x="0" y="0"/>
                    </a:moveTo>
                    <a:lnTo>
                      <a:pt x="0" y="132079"/>
                    </a:lnTo>
                  </a:path>
                </a:pathLst>
              </a:custGeom>
              <a:ln w="50908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36"/>
              <p:cNvSpPr/>
              <p:nvPr/>
            </p:nvSpPr>
            <p:spPr>
              <a:xfrm>
                <a:off x="15950939" y="6702836"/>
                <a:ext cx="22097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0980">
                    <a:moveTo>
                      <a:pt x="0" y="0"/>
                    </a:moveTo>
                    <a:lnTo>
                      <a:pt x="220966" y="0"/>
                    </a:lnTo>
                  </a:path>
                </a:pathLst>
              </a:custGeom>
              <a:ln w="444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37"/>
              <p:cNvSpPr/>
              <p:nvPr/>
            </p:nvSpPr>
            <p:spPr>
              <a:xfrm>
                <a:off x="16146448" y="6725038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79">
                    <a:moveTo>
                      <a:pt x="0" y="0"/>
                    </a:moveTo>
                    <a:lnTo>
                      <a:pt x="0" y="131738"/>
                    </a:lnTo>
                  </a:path>
                </a:pathLst>
              </a:custGeom>
              <a:ln w="50915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38"/>
              <p:cNvSpPr/>
              <p:nvPr/>
            </p:nvSpPr>
            <p:spPr>
              <a:xfrm>
                <a:off x="16428036" y="6654179"/>
                <a:ext cx="381000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484504">
                    <a:moveTo>
                      <a:pt x="380478" y="0"/>
                    </a:moveTo>
                    <a:lnTo>
                      <a:pt x="328513" y="0"/>
                    </a:lnTo>
                    <a:lnTo>
                      <a:pt x="328513" y="483926"/>
                    </a:lnTo>
                    <a:lnTo>
                      <a:pt x="380478" y="483926"/>
                    </a:lnTo>
                    <a:lnTo>
                      <a:pt x="380478" y="0"/>
                    </a:lnTo>
                    <a:close/>
                  </a:path>
                  <a:path w="381000" h="484504">
                    <a:moveTo>
                      <a:pt x="226172" y="44610"/>
                    </a:moveTo>
                    <a:lnTo>
                      <a:pt x="9432" y="44610"/>
                    </a:lnTo>
                    <a:lnTo>
                      <a:pt x="9432" y="89220"/>
                    </a:lnTo>
                    <a:lnTo>
                      <a:pt x="174753" y="89220"/>
                    </a:lnTo>
                    <a:lnTo>
                      <a:pt x="174734" y="137519"/>
                    </a:lnTo>
                    <a:lnTo>
                      <a:pt x="166642" y="200172"/>
                    </a:lnTo>
                    <a:lnTo>
                      <a:pt x="119696" y="258058"/>
                    </a:lnTo>
                    <a:lnTo>
                      <a:pt x="71061" y="293238"/>
                    </a:lnTo>
                    <a:lnTo>
                      <a:pt x="0" y="336953"/>
                    </a:lnTo>
                    <a:lnTo>
                      <a:pt x="27234" y="378443"/>
                    </a:lnTo>
                    <a:lnTo>
                      <a:pt x="98593" y="333577"/>
                    </a:lnTo>
                    <a:lnTo>
                      <a:pt x="150478" y="296649"/>
                    </a:lnTo>
                    <a:lnTo>
                      <a:pt x="185985" y="264987"/>
                    </a:lnTo>
                    <a:lnTo>
                      <a:pt x="220254" y="206764"/>
                    </a:lnTo>
                    <a:lnTo>
                      <a:pt x="226172" y="137519"/>
                    </a:lnTo>
                    <a:lnTo>
                      <a:pt x="226172" y="4461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39"/>
              <p:cNvSpPr/>
              <p:nvPr/>
            </p:nvSpPr>
            <p:spPr>
              <a:xfrm>
                <a:off x="17026836" y="6654179"/>
                <a:ext cx="396875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96875" h="484504">
                    <a:moveTo>
                      <a:pt x="396259" y="0"/>
                    </a:moveTo>
                    <a:lnTo>
                      <a:pt x="344826" y="0"/>
                    </a:lnTo>
                    <a:lnTo>
                      <a:pt x="344826" y="483926"/>
                    </a:lnTo>
                    <a:lnTo>
                      <a:pt x="396259" y="483926"/>
                    </a:lnTo>
                    <a:lnTo>
                      <a:pt x="396259" y="0"/>
                    </a:lnTo>
                    <a:close/>
                  </a:path>
                  <a:path w="396875" h="484504">
                    <a:moveTo>
                      <a:pt x="152200" y="9432"/>
                    </a:moveTo>
                    <a:lnTo>
                      <a:pt x="99516" y="17183"/>
                    </a:lnTo>
                    <a:lnTo>
                      <a:pt x="59885" y="37979"/>
                    </a:lnTo>
                    <a:lnTo>
                      <a:pt x="34921" y="68136"/>
                    </a:lnTo>
                    <a:lnTo>
                      <a:pt x="26241" y="103972"/>
                    </a:lnTo>
                    <a:lnTo>
                      <a:pt x="26241" y="124965"/>
                    </a:lnTo>
                    <a:lnTo>
                      <a:pt x="35071" y="160760"/>
                    </a:lnTo>
                    <a:lnTo>
                      <a:pt x="60284" y="190897"/>
                    </a:lnTo>
                    <a:lnTo>
                      <a:pt x="99965" y="211685"/>
                    </a:lnTo>
                    <a:lnTo>
                      <a:pt x="152200" y="219434"/>
                    </a:lnTo>
                    <a:lnTo>
                      <a:pt x="204434" y="211685"/>
                    </a:lnTo>
                    <a:lnTo>
                      <a:pt x="244115" y="190897"/>
                    </a:lnTo>
                    <a:lnTo>
                      <a:pt x="258037" y="174257"/>
                    </a:lnTo>
                    <a:lnTo>
                      <a:pt x="152200" y="174257"/>
                    </a:lnTo>
                    <a:lnTo>
                      <a:pt x="121489" y="170257"/>
                    </a:lnTo>
                    <a:lnTo>
                      <a:pt x="97421" y="159177"/>
                    </a:lnTo>
                    <a:lnTo>
                      <a:pt x="81717" y="142391"/>
                    </a:lnTo>
                    <a:lnTo>
                      <a:pt x="76100" y="121277"/>
                    </a:lnTo>
                    <a:lnTo>
                      <a:pt x="76100" y="107589"/>
                    </a:lnTo>
                    <a:lnTo>
                      <a:pt x="81717" y="85817"/>
                    </a:lnTo>
                    <a:lnTo>
                      <a:pt x="97421" y="69105"/>
                    </a:lnTo>
                    <a:lnTo>
                      <a:pt x="121489" y="58390"/>
                    </a:lnTo>
                    <a:lnTo>
                      <a:pt x="152200" y="54610"/>
                    </a:lnTo>
                    <a:lnTo>
                      <a:pt x="258281" y="54610"/>
                    </a:lnTo>
                    <a:lnTo>
                      <a:pt x="244514" y="37979"/>
                    </a:lnTo>
                    <a:lnTo>
                      <a:pt x="204883" y="17183"/>
                    </a:lnTo>
                    <a:lnTo>
                      <a:pt x="152200" y="9432"/>
                    </a:lnTo>
                    <a:close/>
                  </a:path>
                  <a:path w="396875" h="484504">
                    <a:moveTo>
                      <a:pt x="258281" y="54610"/>
                    </a:moveTo>
                    <a:lnTo>
                      <a:pt x="152200" y="54610"/>
                    </a:lnTo>
                    <a:lnTo>
                      <a:pt x="182910" y="58390"/>
                    </a:lnTo>
                    <a:lnTo>
                      <a:pt x="206979" y="69105"/>
                    </a:lnTo>
                    <a:lnTo>
                      <a:pt x="222682" y="85817"/>
                    </a:lnTo>
                    <a:lnTo>
                      <a:pt x="228300" y="107589"/>
                    </a:lnTo>
                    <a:lnTo>
                      <a:pt x="228300" y="121277"/>
                    </a:lnTo>
                    <a:lnTo>
                      <a:pt x="222682" y="142391"/>
                    </a:lnTo>
                    <a:lnTo>
                      <a:pt x="206979" y="159177"/>
                    </a:lnTo>
                    <a:lnTo>
                      <a:pt x="182910" y="170257"/>
                    </a:lnTo>
                    <a:lnTo>
                      <a:pt x="152200" y="174257"/>
                    </a:lnTo>
                    <a:lnTo>
                      <a:pt x="258037" y="174257"/>
                    </a:lnTo>
                    <a:lnTo>
                      <a:pt x="269328" y="160760"/>
                    </a:lnTo>
                    <a:lnTo>
                      <a:pt x="278158" y="124965"/>
                    </a:lnTo>
                    <a:lnTo>
                      <a:pt x="278158" y="103972"/>
                    </a:lnTo>
                    <a:lnTo>
                      <a:pt x="269478" y="68136"/>
                    </a:lnTo>
                    <a:lnTo>
                      <a:pt x="258281" y="54610"/>
                    </a:lnTo>
                    <a:close/>
                  </a:path>
                  <a:path w="396875" h="484504">
                    <a:moveTo>
                      <a:pt x="181065" y="303903"/>
                    </a:moveTo>
                    <a:lnTo>
                      <a:pt x="128086" y="303903"/>
                    </a:lnTo>
                    <a:lnTo>
                      <a:pt x="128086" y="469224"/>
                    </a:lnTo>
                    <a:lnTo>
                      <a:pt x="181065" y="469224"/>
                    </a:lnTo>
                    <a:lnTo>
                      <a:pt x="181065" y="303903"/>
                    </a:lnTo>
                    <a:close/>
                  </a:path>
                  <a:path w="396875" h="484504">
                    <a:moveTo>
                      <a:pt x="314400" y="248796"/>
                    </a:moveTo>
                    <a:lnTo>
                      <a:pt x="270469" y="252581"/>
                    </a:lnTo>
                    <a:lnTo>
                      <a:pt x="224945" y="255526"/>
                    </a:lnTo>
                    <a:lnTo>
                      <a:pt x="176482" y="257679"/>
                    </a:lnTo>
                    <a:lnTo>
                      <a:pt x="123733" y="259088"/>
                    </a:lnTo>
                    <a:lnTo>
                      <a:pt x="65354" y="259799"/>
                    </a:lnTo>
                    <a:lnTo>
                      <a:pt x="0" y="259860"/>
                    </a:lnTo>
                    <a:lnTo>
                      <a:pt x="0" y="304967"/>
                    </a:lnTo>
                    <a:lnTo>
                      <a:pt x="98528" y="304518"/>
                    </a:lnTo>
                    <a:lnTo>
                      <a:pt x="128086" y="303903"/>
                    </a:lnTo>
                    <a:lnTo>
                      <a:pt x="181065" y="303903"/>
                    </a:lnTo>
                    <a:lnTo>
                      <a:pt x="181065" y="302343"/>
                    </a:lnTo>
                    <a:lnTo>
                      <a:pt x="217463" y="300551"/>
                    </a:lnTo>
                    <a:lnTo>
                      <a:pt x="252192" y="298327"/>
                    </a:lnTo>
                    <a:lnTo>
                      <a:pt x="285737" y="295611"/>
                    </a:lnTo>
                    <a:lnTo>
                      <a:pt x="318584" y="292343"/>
                    </a:lnTo>
                    <a:lnTo>
                      <a:pt x="314400" y="248796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40"/>
              <p:cNvSpPr/>
              <p:nvPr/>
            </p:nvSpPr>
            <p:spPr>
              <a:xfrm>
                <a:off x="17495479" y="6654207"/>
                <a:ext cx="424180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424180" h="484504">
                    <a:moveTo>
                      <a:pt x="424089" y="224640"/>
                    </a:moveTo>
                    <a:lnTo>
                      <a:pt x="373181" y="224640"/>
                    </a:lnTo>
                    <a:lnTo>
                      <a:pt x="373181" y="483926"/>
                    </a:lnTo>
                    <a:lnTo>
                      <a:pt x="424089" y="483926"/>
                    </a:lnTo>
                    <a:lnTo>
                      <a:pt x="424089" y="224640"/>
                    </a:lnTo>
                    <a:close/>
                  </a:path>
                  <a:path w="424180" h="484504">
                    <a:moveTo>
                      <a:pt x="321215" y="9971"/>
                    </a:moveTo>
                    <a:lnTo>
                      <a:pt x="270300" y="9971"/>
                    </a:lnTo>
                    <a:lnTo>
                      <a:pt x="270300" y="460302"/>
                    </a:lnTo>
                    <a:lnTo>
                      <a:pt x="321215" y="460302"/>
                    </a:lnTo>
                    <a:lnTo>
                      <a:pt x="321215" y="224640"/>
                    </a:lnTo>
                    <a:lnTo>
                      <a:pt x="424089" y="224640"/>
                    </a:lnTo>
                    <a:lnTo>
                      <a:pt x="424089" y="179505"/>
                    </a:lnTo>
                    <a:lnTo>
                      <a:pt x="321215" y="179505"/>
                    </a:lnTo>
                    <a:lnTo>
                      <a:pt x="321215" y="9971"/>
                    </a:lnTo>
                    <a:close/>
                  </a:path>
                  <a:path w="424180" h="484504">
                    <a:moveTo>
                      <a:pt x="424089" y="0"/>
                    </a:moveTo>
                    <a:lnTo>
                      <a:pt x="373181" y="0"/>
                    </a:lnTo>
                    <a:lnTo>
                      <a:pt x="373181" y="179505"/>
                    </a:lnTo>
                    <a:lnTo>
                      <a:pt x="424089" y="179505"/>
                    </a:lnTo>
                    <a:lnTo>
                      <a:pt x="424089" y="0"/>
                    </a:lnTo>
                    <a:close/>
                  </a:path>
                  <a:path w="424180" h="484504">
                    <a:moveTo>
                      <a:pt x="124391" y="149058"/>
                    </a:moveTo>
                    <a:lnTo>
                      <a:pt x="80646" y="156726"/>
                    </a:lnTo>
                    <a:lnTo>
                      <a:pt x="46841" y="177336"/>
                    </a:lnTo>
                    <a:lnTo>
                      <a:pt x="25044" y="207295"/>
                    </a:lnTo>
                    <a:lnTo>
                      <a:pt x="17319" y="243009"/>
                    </a:lnTo>
                    <a:lnTo>
                      <a:pt x="17319" y="268208"/>
                    </a:lnTo>
                    <a:lnTo>
                      <a:pt x="25044" y="303921"/>
                    </a:lnTo>
                    <a:lnTo>
                      <a:pt x="46841" y="333877"/>
                    </a:lnTo>
                    <a:lnTo>
                      <a:pt x="80646" y="354485"/>
                    </a:lnTo>
                    <a:lnTo>
                      <a:pt x="124391" y="362152"/>
                    </a:lnTo>
                    <a:lnTo>
                      <a:pt x="168136" y="354485"/>
                    </a:lnTo>
                    <a:lnTo>
                      <a:pt x="201940" y="333877"/>
                    </a:lnTo>
                    <a:lnTo>
                      <a:pt x="212299" y="319641"/>
                    </a:lnTo>
                    <a:lnTo>
                      <a:pt x="124391" y="319641"/>
                    </a:lnTo>
                    <a:lnTo>
                      <a:pt x="98353" y="314663"/>
                    </a:lnTo>
                    <a:lnTo>
                      <a:pt x="79449" y="301862"/>
                    </a:lnTo>
                    <a:lnTo>
                      <a:pt x="67925" y="284437"/>
                    </a:lnTo>
                    <a:lnTo>
                      <a:pt x="64029" y="265584"/>
                    </a:lnTo>
                    <a:lnTo>
                      <a:pt x="64029" y="245633"/>
                    </a:lnTo>
                    <a:lnTo>
                      <a:pt x="67925" y="226779"/>
                    </a:lnTo>
                    <a:lnTo>
                      <a:pt x="79449" y="209351"/>
                    </a:lnTo>
                    <a:lnTo>
                      <a:pt x="98353" y="196548"/>
                    </a:lnTo>
                    <a:lnTo>
                      <a:pt x="124391" y="191569"/>
                    </a:lnTo>
                    <a:lnTo>
                      <a:pt x="212296" y="191569"/>
                    </a:lnTo>
                    <a:lnTo>
                      <a:pt x="201940" y="177336"/>
                    </a:lnTo>
                    <a:lnTo>
                      <a:pt x="168136" y="156726"/>
                    </a:lnTo>
                    <a:lnTo>
                      <a:pt x="124391" y="149058"/>
                    </a:lnTo>
                    <a:close/>
                  </a:path>
                  <a:path w="424180" h="484504">
                    <a:moveTo>
                      <a:pt x="212296" y="191569"/>
                    </a:moveTo>
                    <a:lnTo>
                      <a:pt x="124391" y="191569"/>
                    </a:lnTo>
                    <a:lnTo>
                      <a:pt x="150427" y="196548"/>
                    </a:lnTo>
                    <a:lnTo>
                      <a:pt x="169329" y="209351"/>
                    </a:lnTo>
                    <a:lnTo>
                      <a:pt x="180851" y="226779"/>
                    </a:lnTo>
                    <a:lnTo>
                      <a:pt x="184746" y="245633"/>
                    </a:lnTo>
                    <a:lnTo>
                      <a:pt x="184746" y="265584"/>
                    </a:lnTo>
                    <a:lnTo>
                      <a:pt x="180851" y="284437"/>
                    </a:lnTo>
                    <a:lnTo>
                      <a:pt x="169329" y="301862"/>
                    </a:lnTo>
                    <a:lnTo>
                      <a:pt x="150427" y="314663"/>
                    </a:lnTo>
                    <a:lnTo>
                      <a:pt x="124391" y="319641"/>
                    </a:lnTo>
                    <a:lnTo>
                      <a:pt x="212299" y="319641"/>
                    </a:lnTo>
                    <a:lnTo>
                      <a:pt x="223738" y="303921"/>
                    </a:lnTo>
                    <a:lnTo>
                      <a:pt x="231463" y="268208"/>
                    </a:lnTo>
                    <a:lnTo>
                      <a:pt x="231463" y="243009"/>
                    </a:lnTo>
                    <a:lnTo>
                      <a:pt x="223738" y="207295"/>
                    </a:lnTo>
                    <a:lnTo>
                      <a:pt x="212296" y="191569"/>
                    </a:lnTo>
                    <a:close/>
                  </a:path>
                  <a:path w="424180" h="484504">
                    <a:moveTo>
                      <a:pt x="239335" y="81348"/>
                    </a:moveTo>
                    <a:lnTo>
                      <a:pt x="0" y="81348"/>
                    </a:lnTo>
                    <a:lnTo>
                      <a:pt x="0" y="124916"/>
                    </a:lnTo>
                    <a:lnTo>
                      <a:pt x="239335" y="124916"/>
                    </a:lnTo>
                    <a:lnTo>
                      <a:pt x="239335" y="81348"/>
                    </a:lnTo>
                    <a:close/>
                  </a:path>
                  <a:path w="424180" h="484504">
                    <a:moveTo>
                      <a:pt x="148008" y="13645"/>
                    </a:moveTo>
                    <a:lnTo>
                      <a:pt x="97100" y="13645"/>
                    </a:lnTo>
                    <a:lnTo>
                      <a:pt x="97100" y="81348"/>
                    </a:lnTo>
                    <a:lnTo>
                      <a:pt x="148008" y="81348"/>
                    </a:lnTo>
                    <a:lnTo>
                      <a:pt x="148008" y="13645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60"/>
              <p:cNvSpPr/>
              <p:nvPr/>
            </p:nvSpPr>
            <p:spPr>
              <a:xfrm>
                <a:off x="13632149" y="8481190"/>
                <a:ext cx="4750842" cy="488237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178795" y="1490403"/>
              <a:ext cx="2819400" cy="4415787"/>
              <a:chOff x="1344722" y="4997765"/>
              <a:chExt cx="5341620" cy="8366125"/>
            </a:xfrm>
          </p:grpSpPr>
          <p:sp>
            <p:nvSpPr>
              <p:cNvPr id="104" name="object 70"/>
              <p:cNvSpPr/>
              <p:nvPr/>
            </p:nvSpPr>
            <p:spPr>
              <a:xfrm>
                <a:off x="1344722" y="4997765"/>
                <a:ext cx="5341620" cy="8366125"/>
              </a:xfrm>
              <a:custGeom>
                <a:avLst/>
                <a:gdLst/>
                <a:ahLst/>
                <a:cxnLst/>
                <a:rect l="l" t="t" r="r" b="b"/>
                <a:pathLst>
                  <a:path w="5341620" h="8366125">
                    <a:moveTo>
                      <a:pt x="4613599" y="0"/>
                    </a:moveTo>
                    <a:lnTo>
                      <a:pt x="727418" y="0"/>
                    </a:lnTo>
                    <a:lnTo>
                      <a:pt x="679590" y="1547"/>
                    </a:lnTo>
                    <a:lnTo>
                      <a:pt x="632588" y="6125"/>
                    </a:lnTo>
                    <a:lnTo>
                      <a:pt x="586508" y="13637"/>
                    </a:lnTo>
                    <a:lnTo>
                      <a:pt x="541446" y="23989"/>
                    </a:lnTo>
                    <a:lnTo>
                      <a:pt x="497498" y="37084"/>
                    </a:lnTo>
                    <a:lnTo>
                      <a:pt x="454759" y="52825"/>
                    </a:lnTo>
                    <a:lnTo>
                      <a:pt x="413325" y="71118"/>
                    </a:lnTo>
                    <a:lnTo>
                      <a:pt x="373293" y="91867"/>
                    </a:lnTo>
                    <a:lnTo>
                      <a:pt x="334757" y="114975"/>
                    </a:lnTo>
                    <a:lnTo>
                      <a:pt x="297814" y="140347"/>
                    </a:lnTo>
                    <a:lnTo>
                      <a:pt x="262560" y="167887"/>
                    </a:lnTo>
                    <a:lnTo>
                      <a:pt x="229091" y="197498"/>
                    </a:lnTo>
                    <a:lnTo>
                      <a:pt x="197502" y="229086"/>
                    </a:lnTo>
                    <a:lnTo>
                      <a:pt x="167890" y="262554"/>
                    </a:lnTo>
                    <a:lnTo>
                      <a:pt x="140349" y="297807"/>
                    </a:lnTo>
                    <a:lnTo>
                      <a:pt x="114977" y="334748"/>
                    </a:lnTo>
                    <a:lnTo>
                      <a:pt x="91868" y="373281"/>
                    </a:lnTo>
                    <a:lnTo>
                      <a:pt x="71119" y="413312"/>
                    </a:lnTo>
                    <a:lnTo>
                      <a:pt x="52826" y="454743"/>
                    </a:lnTo>
                    <a:lnTo>
                      <a:pt x="37084" y="497480"/>
                    </a:lnTo>
                    <a:lnTo>
                      <a:pt x="23989" y="541425"/>
                    </a:lnTo>
                    <a:lnTo>
                      <a:pt x="13637" y="586484"/>
                    </a:lnTo>
                    <a:lnTo>
                      <a:pt x="6125" y="632561"/>
                    </a:lnTo>
                    <a:lnTo>
                      <a:pt x="1547" y="679559"/>
                    </a:lnTo>
                    <a:lnTo>
                      <a:pt x="0" y="727383"/>
                    </a:lnTo>
                    <a:lnTo>
                      <a:pt x="0" y="7748027"/>
                    </a:lnTo>
                    <a:lnTo>
                      <a:pt x="1858" y="7796313"/>
                    </a:lnTo>
                    <a:lnTo>
                      <a:pt x="7344" y="7843583"/>
                    </a:lnTo>
                    <a:lnTo>
                      <a:pt x="16318" y="7889698"/>
                    </a:lnTo>
                    <a:lnTo>
                      <a:pt x="28644" y="7934523"/>
                    </a:lnTo>
                    <a:lnTo>
                      <a:pt x="44184" y="7977919"/>
                    </a:lnTo>
                    <a:lnTo>
                      <a:pt x="62801" y="8019750"/>
                    </a:lnTo>
                    <a:lnTo>
                      <a:pt x="84358" y="8059877"/>
                    </a:lnTo>
                    <a:lnTo>
                      <a:pt x="108717" y="8098164"/>
                    </a:lnTo>
                    <a:lnTo>
                      <a:pt x="135741" y="8134473"/>
                    </a:lnTo>
                    <a:lnTo>
                      <a:pt x="165292" y="8168666"/>
                    </a:lnTo>
                    <a:lnTo>
                      <a:pt x="197233" y="8200607"/>
                    </a:lnTo>
                    <a:lnTo>
                      <a:pt x="231427" y="8230158"/>
                    </a:lnTo>
                    <a:lnTo>
                      <a:pt x="267736" y="8257182"/>
                    </a:lnTo>
                    <a:lnTo>
                      <a:pt x="306023" y="8281540"/>
                    </a:lnTo>
                    <a:lnTo>
                      <a:pt x="346151" y="8303097"/>
                    </a:lnTo>
                    <a:lnTo>
                      <a:pt x="387982" y="8321714"/>
                    </a:lnTo>
                    <a:lnTo>
                      <a:pt x="431379" y="8337254"/>
                    </a:lnTo>
                    <a:lnTo>
                      <a:pt x="476204" y="8349580"/>
                    </a:lnTo>
                    <a:lnTo>
                      <a:pt x="522321" y="8358554"/>
                    </a:lnTo>
                    <a:lnTo>
                      <a:pt x="569591" y="8364040"/>
                    </a:lnTo>
                    <a:lnTo>
                      <a:pt x="617878" y="8365899"/>
                    </a:lnTo>
                    <a:lnTo>
                      <a:pt x="4613599" y="8365899"/>
                    </a:lnTo>
                    <a:lnTo>
                      <a:pt x="4661427" y="8364351"/>
                    </a:lnTo>
                    <a:lnTo>
                      <a:pt x="4708428" y="8359773"/>
                    </a:lnTo>
                    <a:lnTo>
                      <a:pt x="4754508" y="8352261"/>
                    </a:lnTo>
                    <a:lnTo>
                      <a:pt x="4799571" y="8341909"/>
                    </a:lnTo>
                    <a:lnTo>
                      <a:pt x="4843519" y="8328814"/>
                    </a:lnTo>
                    <a:lnTo>
                      <a:pt x="4886258" y="8313072"/>
                    </a:lnTo>
                    <a:lnTo>
                      <a:pt x="4927692" y="8294779"/>
                    </a:lnTo>
                    <a:lnTo>
                      <a:pt x="4967724" y="8274030"/>
                    </a:lnTo>
                    <a:lnTo>
                      <a:pt x="5006260" y="8250921"/>
                    </a:lnTo>
                    <a:lnTo>
                      <a:pt x="5043202" y="8225549"/>
                    </a:lnTo>
                    <a:lnTo>
                      <a:pt x="5078456" y="8198008"/>
                    </a:lnTo>
                    <a:lnTo>
                      <a:pt x="5111926" y="8168396"/>
                    </a:lnTo>
                    <a:lnTo>
                      <a:pt x="5143515" y="8136807"/>
                    </a:lnTo>
                    <a:lnTo>
                      <a:pt x="5173127" y="8103338"/>
                    </a:lnTo>
                    <a:lnTo>
                      <a:pt x="5200668" y="8068084"/>
                    </a:lnTo>
                    <a:lnTo>
                      <a:pt x="5226040" y="8031141"/>
                    </a:lnTo>
                    <a:lnTo>
                      <a:pt x="5249149" y="7992606"/>
                    </a:lnTo>
                    <a:lnTo>
                      <a:pt x="5269898" y="7952573"/>
                    </a:lnTo>
                    <a:lnTo>
                      <a:pt x="5288191" y="7911139"/>
                    </a:lnTo>
                    <a:lnTo>
                      <a:pt x="5303933" y="7868400"/>
                    </a:lnTo>
                    <a:lnTo>
                      <a:pt x="5317028" y="7824452"/>
                    </a:lnTo>
                    <a:lnTo>
                      <a:pt x="5327379" y="7779390"/>
                    </a:lnTo>
                    <a:lnTo>
                      <a:pt x="5334892" y="7733310"/>
                    </a:lnTo>
                    <a:lnTo>
                      <a:pt x="5339470" y="7686308"/>
                    </a:lnTo>
                    <a:lnTo>
                      <a:pt x="5341017" y="7638480"/>
                    </a:lnTo>
                    <a:lnTo>
                      <a:pt x="5341017" y="727383"/>
                    </a:lnTo>
                    <a:lnTo>
                      <a:pt x="5339470" y="679559"/>
                    </a:lnTo>
                    <a:lnTo>
                      <a:pt x="5334892" y="632561"/>
                    </a:lnTo>
                    <a:lnTo>
                      <a:pt x="5327379" y="586484"/>
                    </a:lnTo>
                    <a:lnTo>
                      <a:pt x="5317028" y="541425"/>
                    </a:lnTo>
                    <a:lnTo>
                      <a:pt x="5303933" y="497480"/>
                    </a:lnTo>
                    <a:lnTo>
                      <a:pt x="5288191" y="454743"/>
                    </a:lnTo>
                    <a:lnTo>
                      <a:pt x="5269898" y="413312"/>
                    </a:lnTo>
                    <a:lnTo>
                      <a:pt x="5249149" y="373281"/>
                    </a:lnTo>
                    <a:lnTo>
                      <a:pt x="5226040" y="334748"/>
                    </a:lnTo>
                    <a:lnTo>
                      <a:pt x="5200668" y="297807"/>
                    </a:lnTo>
                    <a:lnTo>
                      <a:pt x="5173127" y="262554"/>
                    </a:lnTo>
                    <a:lnTo>
                      <a:pt x="5143515" y="229086"/>
                    </a:lnTo>
                    <a:lnTo>
                      <a:pt x="5111926" y="197498"/>
                    </a:lnTo>
                    <a:lnTo>
                      <a:pt x="5078456" y="167887"/>
                    </a:lnTo>
                    <a:lnTo>
                      <a:pt x="5043202" y="140347"/>
                    </a:lnTo>
                    <a:lnTo>
                      <a:pt x="5006260" y="114975"/>
                    </a:lnTo>
                    <a:lnTo>
                      <a:pt x="4967724" y="91867"/>
                    </a:lnTo>
                    <a:lnTo>
                      <a:pt x="4927692" y="71118"/>
                    </a:lnTo>
                    <a:lnTo>
                      <a:pt x="4886258" y="52825"/>
                    </a:lnTo>
                    <a:lnTo>
                      <a:pt x="4843519" y="37084"/>
                    </a:lnTo>
                    <a:lnTo>
                      <a:pt x="4799571" y="23989"/>
                    </a:lnTo>
                    <a:lnTo>
                      <a:pt x="4754508" y="13637"/>
                    </a:lnTo>
                    <a:lnTo>
                      <a:pt x="4708428" y="6125"/>
                    </a:lnTo>
                    <a:lnTo>
                      <a:pt x="4661427" y="1547"/>
                    </a:lnTo>
                    <a:lnTo>
                      <a:pt x="4613599" y="0"/>
                    </a:lnTo>
                    <a:close/>
                  </a:path>
                </a:pathLst>
              </a:custGeom>
              <a:solidFill>
                <a:srgbClr val="F5C1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71"/>
              <p:cNvSpPr/>
              <p:nvPr/>
            </p:nvSpPr>
            <p:spPr>
              <a:xfrm>
                <a:off x="2221008" y="5919420"/>
                <a:ext cx="3804293" cy="257534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72"/>
              <p:cNvSpPr/>
              <p:nvPr/>
            </p:nvSpPr>
            <p:spPr>
              <a:xfrm>
                <a:off x="2242284" y="5940697"/>
                <a:ext cx="3547745" cy="2319655"/>
              </a:xfrm>
              <a:custGeom>
                <a:avLst/>
                <a:gdLst/>
                <a:ahLst/>
                <a:cxnLst/>
                <a:rect l="l" t="t" r="r" b="b"/>
                <a:pathLst>
                  <a:path w="3547745" h="2319654">
                    <a:moveTo>
                      <a:pt x="2985519" y="1992672"/>
                    </a:moveTo>
                    <a:lnTo>
                      <a:pt x="2759672" y="1992672"/>
                    </a:lnTo>
                    <a:lnTo>
                      <a:pt x="2759672" y="2319547"/>
                    </a:lnTo>
                    <a:lnTo>
                      <a:pt x="2985519" y="1992672"/>
                    </a:lnTo>
                    <a:close/>
                  </a:path>
                  <a:path w="3547745" h="2319654">
                    <a:moveTo>
                      <a:pt x="3288103" y="0"/>
                    </a:moveTo>
                    <a:lnTo>
                      <a:pt x="259279" y="0"/>
                    </a:lnTo>
                    <a:lnTo>
                      <a:pt x="212674" y="4177"/>
                    </a:lnTo>
                    <a:lnTo>
                      <a:pt x="168809" y="16221"/>
                    </a:lnTo>
                    <a:lnTo>
                      <a:pt x="128417" y="35400"/>
                    </a:lnTo>
                    <a:lnTo>
                      <a:pt x="92230" y="60980"/>
                    </a:lnTo>
                    <a:lnTo>
                      <a:pt x="60980" y="92231"/>
                    </a:lnTo>
                    <a:lnTo>
                      <a:pt x="35399" y="128419"/>
                    </a:lnTo>
                    <a:lnTo>
                      <a:pt x="16221" y="168812"/>
                    </a:lnTo>
                    <a:lnTo>
                      <a:pt x="4177" y="212679"/>
                    </a:lnTo>
                    <a:lnTo>
                      <a:pt x="0" y="259286"/>
                    </a:lnTo>
                    <a:lnTo>
                      <a:pt x="0" y="1733386"/>
                    </a:lnTo>
                    <a:lnTo>
                      <a:pt x="4177" y="1779993"/>
                    </a:lnTo>
                    <a:lnTo>
                      <a:pt x="16221" y="1823859"/>
                    </a:lnTo>
                    <a:lnTo>
                      <a:pt x="35399" y="1864252"/>
                    </a:lnTo>
                    <a:lnTo>
                      <a:pt x="60980" y="1900441"/>
                    </a:lnTo>
                    <a:lnTo>
                      <a:pt x="92230" y="1931691"/>
                    </a:lnTo>
                    <a:lnTo>
                      <a:pt x="128417" y="1957272"/>
                    </a:lnTo>
                    <a:lnTo>
                      <a:pt x="168809" y="1976450"/>
                    </a:lnTo>
                    <a:lnTo>
                      <a:pt x="212674" y="1988494"/>
                    </a:lnTo>
                    <a:lnTo>
                      <a:pt x="259279" y="1992672"/>
                    </a:lnTo>
                    <a:lnTo>
                      <a:pt x="3288103" y="1992672"/>
                    </a:lnTo>
                    <a:lnTo>
                      <a:pt x="3334708" y="1988494"/>
                    </a:lnTo>
                    <a:lnTo>
                      <a:pt x="3378574" y="1976450"/>
                    </a:lnTo>
                    <a:lnTo>
                      <a:pt x="3418967" y="1957272"/>
                    </a:lnTo>
                    <a:lnTo>
                      <a:pt x="3455155" y="1931691"/>
                    </a:lnTo>
                    <a:lnTo>
                      <a:pt x="3486406" y="1900441"/>
                    </a:lnTo>
                    <a:lnTo>
                      <a:pt x="3511988" y="1864252"/>
                    </a:lnTo>
                    <a:lnTo>
                      <a:pt x="3531167" y="1823859"/>
                    </a:lnTo>
                    <a:lnTo>
                      <a:pt x="3543212" y="1779993"/>
                    </a:lnTo>
                    <a:lnTo>
                      <a:pt x="3547390" y="1733386"/>
                    </a:lnTo>
                    <a:lnTo>
                      <a:pt x="3547390" y="259286"/>
                    </a:lnTo>
                    <a:lnTo>
                      <a:pt x="3543212" y="212679"/>
                    </a:lnTo>
                    <a:lnTo>
                      <a:pt x="3531167" y="168812"/>
                    </a:lnTo>
                    <a:lnTo>
                      <a:pt x="3511988" y="128419"/>
                    </a:lnTo>
                    <a:lnTo>
                      <a:pt x="3486406" y="92231"/>
                    </a:lnTo>
                    <a:lnTo>
                      <a:pt x="3455155" y="60980"/>
                    </a:lnTo>
                    <a:lnTo>
                      <a:pt x="3418967" y="35400"/>
                    </a:lnTo>
                    <a:lnTo>
                      <a:pt x="3378574" y="16221"/>
                    </a:lnTo>
                    <a:lnTo>
                      <a:pt x="3334708" y="4177"/>
                    </a:lnTo>
                    <a:lnTo>
                      <a:pt x="32881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73"/>
              <p:cNvSpPr/>
              <p:nvPr/>
            </p:nvSpPr>
            <p:spPr>
              <a:xfrm>
                <a:off x="2779063" y="6654193"/>
                <a:ext cx="438150" cy="478790"/>
              </a:xfrm>
              <a:custGeom>
                <a:avLst/>
                <a:gdLst/>
                <a:ahLst/>
                <a:cxnLst/>
                <a:rect l="l" t="t" r="r" b="b"/>
                <a:pathLst>
                  <a:path w="438150" h="478790">
                    <a:moveTo>
                      <a:pt x="125440" y="318067"/>
                    </a:moveTo>
                    <a:lnTo>
                      <a:pt x="73483" y="318067"/>
                    </a:lnTo>
                    <a:lnTo>
                      <a:pt x="73483" y="478678"/>
                    </a:lnTo>
                    <a:lnTo>
                      <a:pt x="382103" y="478678"/>
                    </a:lnTo>
                    <a:lnTo>
                      <a:pt x="382103" y="433536"/>
                    </a:lnTo>
                    <a:lnTo>
                      <a:pt x="125440" y="433536"/>
                    </a:lnTo>
                    <a:lnTo>
                      <a:pt x="125440" y="318067"/>
                    </a:lnTo>
                    <a:close/>
                  </a:path>
                  <a:path w="438150" h="478790">
                    <a:moveTo>
                      <a:pt x="368975" y="0"/>
                    </a:moveTo>
                    <a:lnTo>
                      <a:pt x="317542" y="0"/>
                    </a:lnTo>
                    <a:lnTo>
                      <a:pt x="317542" y="345358"/>
                    </a:lnTo>
                    <a:lnTo>
                      <a:pt x="368975" y="345358"/>
                    </a:lnTo>
                    <a:lnTo>
                      <a:pt x="368975" y="180554"/>
                    </a:lnTo>
                    <a:lnTo>
                      <a:pt x="437734" y="180554"/>
                    </a:lnTo>
                    <a:lnTo>
                      <a:pt x="437734" y="135412"/>
                    </a:lnTo>
                    <a:lnTo>
                      <a:pt x="368975" y="135412"/>
                    </a:lnTo>
                    <a:lnTo>
                      <a:pt x="368975" y="0"/>
                    </a:lnTo>
                    <a:close/>
                  </a:path>
                  <a:path w="438150" h="478790">
                    <a:moveTo>
                      <a:pt x="121242" y="19418"/>
                    </a:moveTo>
                    <a:lnTo>
                      <a:pt x="67754" y="30006"/>
                    </a:lnTo>
                    <a:lnTo>
                      <a:pt x="29916" y="56882"/>
                    </a:lnTo>
                    <a:lnTo>
                      <a:pt x="7429" y="92714"/>
                    </a:lnTo>
                    <a:lnTo>
                      <a:pt x="0" y="130171"/>
                    </a:lnTo>
                    <a:lnTo>
                      <a:pt x="0" y="157462"/>
                    </a:lnTo>
                    <a:lnTo>
                      <a:pt x="7429" y="194915"/>
                    </a:lnTo>
                    <a:lnTo>
                      <a:pt x="29916" y="230745"/>
                    </a:lnTo>
                    <a:lnTo>
                      <a:pt x="67754" y="257620"/>
                    </a:lnTo>
                    <a:lnTo>
                      <a:pt x="121242" y="268208"/>
                    </a:lnTo>
                    <a:lnTo>
                      <a:pt x="174729" y="257620"/>
                    </a:lnTo>
                    <a:lnTo>
                      <a:pt x="212568" y="230745"/>
                    </a:lnTo>
                    <a:lnTo>
                      <a:pt x="217387" y="223066"/>
                    </a:lnTo>
                    <a:lnTo>
                      <a:pt x="121242" y="223066"/>
                    </a:lnTo>
                    <a:lnTo>
                      <a:pt x="89054" y="216989"/>
                    </a:lnTo>
                    <a:lnTo>
                      <a:pt x="66853" y="201220"/>
                    </a:lnTo>
                    <a:lnTo>
                      <a:pt x="54000" y="179447"/>
                    </a:lnTo>
                    <a:lnTo>
                      <a:pt x="49858" y="155363"/>
                    </a:lnTo>
                    <a:lnTo>
                      <a:pt x="49858" y="132263"/>
                    </a:lnTo>
                    <a:lnTo>
                      <a:pt x="53927" y="108177"/>
                    </a:lnTo>
                    <a:lnTo>
                      <a:pt x="66656" y="86403"/>
                    </a:lnTo>
                    <a:lnTo>
                      <a:pt x="88833" y="70631"/>
                    </a:lnTo>
                    <a:lnTo>
                      <a:pt x="121242" y="64553"/>
                    </a:lnTo>
                    <a:lnTo>
                      <a:pt x="217382" y="64553"/>
                    </a:lnTo>
                    <a:lnTo>
                      <a:pt x="212568" y="56882"/>
                    </a:lnTo>
                    <a:lnTo>
                      <a:pt x="174729" y="30006"/>
                    </a:lnTo>
                    <a:lnTo>
                      <a:pt x="121242" y="19418"/>
                    </a:lnTo>
                    <a:close/>
                  </a:path>
                  <a:path w="438150" h="478790">
                    <a:moveTo>
                      <a:pt x="217382" y="64553"/>
                    </a:moveTo>
                    <a:lnTo>
                      <a:pt x="121242" y="64553"/>
                    </a:lnTo>
                    <a:lnTo>
                      <a:pt x="153651" y="70631"/>
                    </a:lnTo>
                    <a:lnTo>
                      <a:pt x="175827" y="86403"/>
                    </a:lnTo>
                    <a:lnTo>
                      <a:pt x="188557" y="108177"/>
                    </a:lnTo>
                    <a:lnTo>
                      <a:pt x="192626" y="132263"/>
                    </a:lnTo>
                    <a:lnTo>
                      <a:pt x="192626" y="155363"/>
                    </a:lnTo>
                    <a:lnTo>
                      <a:pt x="188557" y="179447"/>
                    </a:lnTo>
                    <a:lnTo>
                      <a:pt x="175827" y="201220"/>
                    </a:lnTo>
                    <a:lnTo>
                      <a:pt x="153651" y="216989"/>
                    </a:lnTo>
                    <a:lnTo>
                      <a:pt x="121242" y="223066"/>
                    </a:lnTo>
                    <a:lnTo>
                      <a:pt x="217387" y="223066"/>
                    </a:lnTo>
                    <a:lnTo>
                      <a:pt x="235054" y="194915"/>
                    </a:lnTo>
                    <a:lnTo>
                      <a:pt x="242484" y="157462"/>
                    </a:lnTo>
                    <a:lnTo>
                      <a:pt x="242484" y="130171"/>
                    </a:lnTo>
                    <a:lnTo>
                      <a:pt x="235054" y="92714"/>
                    </a:lnTo>
                    <a:lnTo>
                      <a:pt x="217382" y="64553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74"/>
              <p:cNvSpPr/>
              <p:nvPr/>
            </p:nvSpPr>
            <p:spPr>
              <a:xfrm>
                <a:off x="3389430" y="6654193"/>
                <a:ext cx="438784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484504">
                    <a:moveTo>
                      <a:pt x="364251" y="0"/>
                    </a:moveTo>
                    <a:lnTo>
                      <a:pt x="312293" y="0"/>
                    </a:lnTo>
                    <a:lnTo>
                      <a:pt x="312293" y="483926"/>
                    </a:lnTo>
                    <a:lnTo>
                      <a:pt x="364251" y="483926"/>
                    </a:lnTo>
                    <a:lnTo>
                      <a:pt x="364251" y="219917"/>
                    </a:lnTo>
                    <a:lnTo>
                      <a:pt x="438784" y="219917"/>
                    </a:lnTo>
                    <a:lnTo>
                      <a:pt x="438784" y="174774"/>
                    </a:lnTo>
                    <a:lnTo>
                      <a:pt x="364251" y="174774"/>
                    </a:lnTo>
                    <a:lnTo>
                      <a:pt x="364251" y="0"/>
                    </a:lnTo>
                    <a:close/>
                  </a:path>
                  <a:path w="438785" h="484504">
                    <a:moveTo>
                      <a:pt x="121767" y="33064"/>
                    </a:moveTo>
                    <a:lnTo>
                      <a:pt x="81893" y="38719"/>
                    </a:lnTo>
                    <a:lnTo>
                      <a:pt x="22454" y="83740"/>
                    </a:lnTo>
                    <a:lnTo>
                      <a:pt x="5861" y="122955"/>
                    </a:lnTo>
                    <a:lnTo>
                      <a:pt x="0" y="173207"/>
                    </a:lnTo>
                    <a:lnTo>
                      <a:pt x="0" y="227789"/>
                    </a:lnTo>
                    <a:lnTo>
                      <a:pt x="5861" y="277781"/>
                    </a:lnTo>
                    <a:lnTo>
                      <a:pt x="22454" y="316839"/>
                    </a:lnTo>
                    <a:lnTo>
                      <a:pt x="48294" y="344862"/>
                    </a:lnTo>
                    <a:lnTo>
                      <a:pt x="121767" y="367400"/>
                    </a:lnTo>
                    <a:lnTo>
                      <a:pt x="161638" y="361749"/>
                    </a:lnTo>
                    <a:lnTo>
                      <a:pt x="195237" y="344862"/>
                    </a:lnTo>
                    <a:lnTo>
                      <a:pt x="217525" y="320691"/>
                    </a:lnTo>
                    <a:lnTo>
                      <a:pt x="121767" y="320691"/>
                    </a:lnTo>
                    <a:lnTo>
                      <a:pt x="94589" y="315434"/>
                    </a:lnTo>
                    <a:lnTo>
                      <a:pt x="71642" y="298319"/>
                    </a:lnTo>
                    <a:lnTo>
                      <a:pt x="55780" y="267327"/>
                    </a:lnTo>
                    <a:lnTo>
                      <a:pt x="49858" y="220441"/>
                    </a:lnTo>
                    <a:lnTo>
                      <a:pt x="49858" y="180554"/>
                    </a:lnTo>
                    <a:lnTo>
                      <a:pt x="55780" y="133667"/>
                    </a:lnTo>
                    <a:lnTo>
                      <a:pt x="71642" y="102673"/>
                    </a:lnTo>
                    <a:lnTo>
                      <a:pt x="94589" y="85556"/>
                    </a:lnTo>
                    <a:lnTo>
                      <a:pt x="121767" y="80298"/>
                    </a:lnTo>
                    <a:lnTo>
                      <a:pt x="217710" y="80298"/>
                    </a:lnTo>
                    <a:lnTo>
                      <a:pt x="195237" y="55790"/>
                    </a:lnTo>
                    <a:lnTo>
                      <a:pt x="161638" y="38770"/>
                    </a:lnTo>
                    <a:lnTo>
                      <a:pt x="121767" y="33064"/>
                    </a:lnTo>
                    <a:close/>
                  </a:path>
                  <a:path w="438785" h="484504">
                    <a:moveTo>
                      <a:pt x="217710" y="80298"/>
                    </a:moveTo>
                    <a:lnTo>
                      <a:pt x="121767" y="80298"/>
                    </a:lnTo>
                    <a:lnTo>
                      <a:pt x="148943" y="85556"/>
                    </a:lnTo>
                    <a:lnTo>
                      <a:pt x="171888" y="102673"/>
                    </a:lnTo>
                    <a:lnTo>
                      <a:pt x="187747" y="133667"/>
                    </a:lnTo>
                    <a:lnTo>
                      <a:pt x="193668" y="180554"/>
                    </a:lnTo>
                    <a:lnTo>
                      <a:pt x="193668" y="220441"/>
                    </a:lnTo>
                    <a:lnTo>
                      <a:pt x="187747" y="267327"/>
                    </a:lnTo>
                    <a:lnTo>
                      <a:pt x="171888" y="298319"/>
                    </a:lnTo>
                    <a:lnTo>
                      <a:pt x="148943" y="315434"/>
                    </a:lnTo>
                    <a:lnTo>
                      <a:pt x="121767" y="320691"/>
                    </a:lnTo>
                    <a:lnTo>
                      <a:pt x="217525" y="320691"/>
                    </a:lnTo>
                    <a:lnTo>
                      <a:pt x="221077" y="316839"/>
                    </a:lnTo>
                    <a:lnTo>
                      <a:pt x="237672" y="277781"/>
                    </a:lnTo>
                    <a:lnTo>
                      <a:pt x="243534" y="227789"/>
                    </a:lnTo>
                    <a:lnTo>
                      <a:pt x="243534" y="173207"/>
                    </a:lnTo>
                    <a:lnTo>
                      <a:pt x="237672" y="123159"/>
                    </a:lnTo>
                    <a:lnTo>
                      <a:pt x="221077" y="83970"/>
                    </a:lnTo>
                    <a:lnTo>
                      <a:pt x="217710" y="80298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75"/>
              <p:cNvSpPr/>
              <p:nvPr/>
            </p:nvSpPr>
            <p:spPr>
              <a:xfrm>
                <a:off x="3898513" y="6917125"/>
                <a:ext cx="351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1789">
                    <a:moveTo>
                      <a:pt x="0" y="0"/>
                    </a:moveTo>
                    <a:lnTo>
                      <a:pt x="351655" y="0"/>
                    </a:lnTo>
                  </a:path>
                </a:pathLst>
              </a:custGeom>
              <a:ln w="4305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76"/>
              <p:cNvSpPr/>
              <p:nvPr/>
            </p:nvSpPr>
            <p:spPr>
              <a:xfrm>
                <a:off x="3992199" y="6738620"/>
                <a:ext cx="0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h="157479">
                    <a:moveTo>
                      <a:pt x="0" y="0"/>
                    </a:moveTo>
                    <a:lnTo>
                      <a:pt x="0" y="157479"/>
                    </a:lnTo>
                  </a:path>
                </a:pathLst>
              </a:custGeom>
              <a:ln w="51965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77"/>
              <p:cNvSpPr/>
              <p:nvPr/>
            </p:nvSpPr>
            <p:spPr>
              <a:xfrm>
                <a:off x="3902187" y="6717030"/>
                <a:ext cx="344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44170">
                    <a:moveTo>
                      <a:pt x="0" y="0"/>
                    </a:moveTo>
                    <a:lnTo>
                      <a:pt x="343783" y="0"/>
                    </a:lnTo>
                  </a:path>
                </a:pathLst>
              </a:custGeom>
              <a:ln w="43180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78"/>
              <p:cNvSpPr/>
              <p:nvPr/>
            </p:nvSpPr>
            <p:spPr>
              <a:xfrm>
                <a:off x="4157005" y="6738620"/>
                <a:ext cx="0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h="157479">
                    <a:moveTo>
                      <a:pt x="0" y="0"/>
                    </a:moveTo>
                    <a:lnTo>
                      <a:pt x="0" y="157479"/>
                    </a:lnTo>
                  </a:path>
                </a:pathLst>
              </a:custGeom>
              <a:ln w="51957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79"/>
              <p:cNvSpPr/>
              <p:nvPr/>
            </p:nvSpPr>
            <p:spPr>
              <a:xfrm>
                <a:off x="3852329" y="7051499"/>
                <a:ext cx="444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4500">
                    <a:moveTo>
                      <a:pt x="0" y="0"/>
                    </a:moveTo>
                    <a:lnTo>
                      <a:pt x="444032" y="0"/>
                    </a:lnTo>
                  </a:path>
                </a:pathLst>
              </a:custGeom>
              <a:ln w="44092">
                <a:solidFill>
                  <a:srgbClr val="2A2B2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80"/>
              <p:cNvSpPr/>
              <p:nvPr/>
            </p:nvSpPr>
            <p:spPr>
              <a:xfrm>
                <a:off x="4359830" y="6654228"/>
                <a:ext cx="377190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77189" h="484504">
                    <a:moveTo>
                      <a:pt x="376854" y="0"/>
                    </a:moveTo>
                    <a:lnTo>
                      <a:pt x="324889" y="0"/>
                    </a:lnTo>
                    <a:lnTo>
                      <a:pt x="324889" y="102873"/>
                    </a:lnTo>
                    <a:lnTo>
                      <a:pt x="236186" y="102873"/>
                    </a:lnTo>
                    <a:lnTo>
                      <a:pt x="236186" y="148533"/>
                    </a:lnTo>
                    <a:lnTo>
                      <a:pt x="324889" y="148533"/>
                    </a:lnTo>
                    <a:lnTo>
                      <a:pt x="324889" y="219392"/>
                    </a:lnTo>
                    <a:lnTo>
                      <a:pt x="236186" y="219392"/>
                    </a:lnTo>
                    <a:lnTo>
                      <a:pt x="236186" y="265059"/>
                    </a:lnTo>
                    <a:lnTo>
                      <a:pt x="324889" y="265059"/>
                    </a:lnTo>
                    <a:lnTo>
                      <a:pt x="324889" y="483926"/>
                    </a:lnTo>
                    <a:lnTo>
                      <a:pt x="376854" y="483926"/>
                    </a:lnTo>
                    <a:lnTo>
                      <a:pt x="376854" y="0"/>
                    </a:lnTo>
                    <a:close/>
                  </a:path>
                  <a:path w="377189" h="484504">
                    <a:moveTo>
                      <a:pt x="199448" y="38844"/>
                    </a:moveTo>
                    <a:lnTo>
                      <a:pt x="0" y="38844"/>
                    </a:lnTo>
                    <a:lnTo>
                      <a:pt x="0" y="83454"/>
                    </a:lnTo>
                    <a:lnTo>
                      <a:pt x="148008" y="83454"/>
                    </a:lnTo>
                    <a:lnTo>
                      <a:pt x="148008" y="175831"/>
                    </a:lnTo>
                    <a:lnTo>
                      <a:pt x="1574" y="175831"/>
                    </a:lnTo>
                    <a:lnTo>
                      <a:pt x="1574" y="365833"/>
                    </a:lnTo>
                    <a:lnTo>
                      <a:pt x="84504" y="365833"/>
                    </a:lnTo>
                    <a:lnTo>
                      <a:pt x="143100" y="365144"/>
                    </a:lnTo>
                    <a:lnTo>
                      <a:pt x="190723" y="363077"/>
                    </a:lnTo>
                    <a:lnTo>
                      <a:pt x="231162" y="359630"/>
                    </a:lnTo>
                    <a:lnTo>
                      <a:pt x="268208" y="354804"/>
                    </a:lnTo>
                    <a:lnTo>
                      <a:pt x="263804" y="321215"/>
                    </a:lnTo>
                    <a:lnTo>
                      <a:pt x="53014" y="321215"/>
                    </a:lnTo>
                    <a:lnTo>
                      <a:pt x="53014" y="219392"/>
                    </a:lnTo>
                    <a:lnTo>
                      <a:pt x="199448" y="219392"/>
                    </a:lnTo>
                    <a:lnTo>
                      <a:pt x="199448" y="38844"/>
                    </a:lnTo>
                    <a:close/>
                  </a:path>
                  <a:path w="377189" h="484504">
                    <a:moveTo>
                      <a:pt x="262428" y="310719"/>
                    </a:moveTo>
                    <a:lnTo>
                      <a:pt x="223385" y="315680"/>
                    </a:lnTo>
                    <a:lnTo>
                      <a:pt x="185474" y="318919"/>
                    </a:lnTo>
                    <a:lnTo>
                      <a:pt x="144707" y="320682"/>
                    </a:lnTo>
                    <a:lnTo>
                      <a:pt x="97100" y="321215"/>
                    </a:lnTo>
                    <a:lnTo>
                      <a:pt x="263804" y="321215"/>
                    </a:lnTo>
                    <a:lnTo>
                      <a:pt x="262428" y="310719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1"/>
              <p:cNvSpPr/>
              <p:nvPr/>
            </p:nvSpPr>
            <p:spPr>
              <a:xfrm>
                <a:off x="4807501" y="6697796"/>
                <a:ext cx="444500" cy="37592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375920">
                    <a:moveTo>
                      <a:pt x="444039" y="331712"/>
                    </a:moveTo>
                    <a:lnTo>
                      <a:pt x="0" y="331712"/>
                    </a:lnTo>
                    <a:lnTo>
                      <a:pt x="0" y="375805"/>
                    </a:lnTo>
                    <a:lnTo>
                      <a:pt x="444039" y="375805"/>
                    </a:lnTo>
                    <a:lnTo>
                      <a:pt x="444039" y="331712"/>
                    </a:lnTo>
                    <a:close/>
                  </a:path>
                  <a:path w="444500" h="375920">
                    <a:moveTo>
                      <a:pt x="212576" y="155880"/>
                    </a:moveTo>
                    <a:lnTo>
                      <a:pt x="160611" y="155880"/>
                    </a:lnTo>
                    <a:lnTo>
                      <a:pt x="160611" y="331712"/>
                    </a:lnTo>
                    <a:lnTo>
                      <a:pt x="212576" y="331712"/>
                    </a:lnTo>
                    <a:lnTo>
                      <a:pt x="212576" y="155880"/>
                    </a:lnTo>
                    <a:close/>
                  </a:path>
                  <a:path w="444500" h="375920">
                    <a:moveTo>
                      <a:pt x="378954" y="0"/>
                    </a:moveTo>
                    <a:lnTo>
                      <a:pt x="54589" y="0"/>
                    </a:lnTo>
                    <a:lnTo>
                      <a:pt x="54589" y="45135"/>
                    </a:lnTo>
                    <a:lnTo>
                      <a:pt x="326989" y="45135"/>
                    </a:lnTo>
                    <a:lnTo>
                      <a:pt x="326989" y="81880"/>
                    </a:lnTo>
                    <a:lnTo>
                      <a:pt x="325973" y="129312"/>
                    </a:lnTo>
                    <a:lnTo>
                      <a:pt x="322793" y="175171"/>
                    </a:lnTo>
                    <a:lnTo>
                      <a:pt x="317249" y="221228"/>
                    </a:lnTo>
                    <a:lnTo>
                      <a:pt x="309144" y="269250"/>
                    </a:lnTo>
                    <a:lnTo>
                      <a:pt x="361109" y="275555"/>
                    </a:lnTo>
                    <a:lnTo>
                      <a:pt x="368990" y="227956"/>
                    </a:lnTo>
                    <a:lnTo>
                      <a:pt x="374558" y="180161"/>
                    </a:lnTo>
                    <a:lnTo>
                      <a:pt x="377863" y="127052"/>
                    </a:lnTo>
                    <a:lnTo>
                      <a:pt x="378954" y="63511"/>
                    </a:lnTo>
                    <a:lnTo>
                      <a:pt x="378954" y="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82"/>
              <p:cNvSpPr/>
              <p:nvPr/>
            </p:nvSpPr>
            <p:spPr>
              <a:xfrm>
                <a:off x="2349619" y="8940741"/>
                <a:ext cx="3413785" cy="442120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83"/>
              <p:cNvSpPr/>
              <p:nvPr/>
            </p:nvSpPr>
            <p:spPr>
              <a:xfrm>
                <a:off x="2357881" y="9494108"/>
                <a:ext cx="2874010" cy="763270"/>
              </a:xfrm>
              <a:custGeom>
                <a:avLst/>
                <a:gdLst/>
                <a:ahLst/>
                <a:cxnLst/>
                <a:rect l="l" t="t" r="r" b="b"/>
                <a:pathLst>
                  <a:path w="2874010" h="763270">
                    <a:moveTo>
                      <a:pt x="2676650" y="0"/>
                    </a:moveTo>
                    <a:lnTo>
                      <a:pt x="167044" y="0"/>
                    </a:lnTo>
                    <a:lnTo>
                      <a:pt x="153431" y="28288"/>
                    </a:lnTo>
                    <a:lnTo>
                      <a:pt x="120461" y="103867"/>
                    </a:lnTo>
                    <a:lnTo>
                      <a:pt x="79936" y="212809"/>
                    </a:lnTo>
                    <a:lnTo>
                      <a:pt x="43660" y="341187"/>
                    </a:lnTo>
                    <a:lnTo>
                      <a:pt x="20314" y="447781"/>
                    </a:lnTo>
                    <a:lnTo>
                      <a:pt x="7984" y="526667"/>
                    </a:lnTo>
                    <a:lnTo>
                      <a:pt x="2577" y="616866"/>
                    </a:lnTo>
                    <a:lnTo>
                      <a:pt x="0" y="757397"/>
                    </a:lnTo>
                    <a:lnTo>
                      <a:pt x="2873943" y="763092"/>
                    </a:lnTo>
                    <a:lnTo>
                      <a:pt x="2869384" y="633394"/>
                    </a:lnTo>
                    <a:lnTo>
                      <a:pt x="2858555" y="507948"/>
                    </a:lnTo>
                    <a:lnTo>
                      <a:pt x="2837468" y="374705"/>
                    </a:lnTo>
                    <a:lnTo>
                      <a:pt x="2814437" y="272104"/>
                    </a:lnTo>
                    <a:lnTo>
                      <a:pt x="2790009" y="198871"/>
                    </a:lnTo>
                    <a:lnTo>
                      <a:pt x="2749105" y="119879"/>
                    </a:lnTo>
                    <a:lnTo>
                      <a:pt x="2676650" y="0"/>
                    </a:lnTo>
                    <a:close/>
                  </a:path>
                </a:pathLst>
              </a:custGeom>
              <a:solidFill>
                <a:srgbClr val="EEF8F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84"/>
              <p:cNvSpPr/>
              <p:nvPr/>
            </p:nvSpPr>
            <p:spPr>
              <a:xfrm>
                <a:off x="2244114" y="11467326"/>
                <a:ext cx="24257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242569" h="242570">
                    <a:moveTo>
                      <a:pt x="121008" y="0"/>
                    </a:moveTo>
                    <a:lnTo>
                      <a:pt x="73906" y="9509"/>
                    </a:lnTo>
                    <a:lnTo>
                      <a:pt x="35442" y="35443"/>
                    </a:lnTo>
                    <a:lnTo>
                      <a:pt x="9509" y="73909"/>
                    </a:lnTo>
                    <a:lnTo>
                      <a:pt x="0" y="121015"/>
                    </a:lnTo>
                    <a:lnTo>
                      <a:pt x="9509" y="168118"/>
                    </a:lnTo>
                    <a:lnTo>
                      <a:pt x="35442" y="206584"/>
                    </a:lnTo>
                    <a:lnTo>
                      <a:pt x="73906" y="232520"/>
                    </a:lnTo>
                    <a:lnTo>
                      <a:pt x="121008" y="242030"/>
                    </a:lnTo>
                    <a:lnTo>
                      <a:pt x="168114" y="232520"/>
                    </a:lnTo>
                    <a:lnTo>
                      <a:pt x="206580" y="206584"/>
                    </a:lnTo>
                    <a:lnTo>
                      <a:pt x="232514" y="168118"/>
                    </a:lnTo>
                    <a:lnTo>
                      <a:pt x="242023" y="121015"/>
                    </a:lnTo>
                    <a:lnTo>
                      <a:pt x="232514" y="73909"/>
                    </a:lnTo>
                    <a:lnTo>
                      <a:pt x="206580" y="35443"/>
                    </a:lnTo>
                    <a:lnTo>
                      <a:pt x="168114" y="9509"/>
                    </a:lnTo>
                    <a:lnTo>
                      <a:pt x="121008" y="0"/>
                    </a:lnTo>
                    <a:close/>
                  </a:path>
                </a:pathLst>
              </a:custGeom>
              <a:solidFill>
                <a:srgbClr val="EEF8F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85"/>
              <p:cNvSpPr/>
              <p:nvPr/>
            </p:nvSpPr>
            <p:spPr>
              <a:xfrm>
                <a:off x="2297732" y="11520951"/>
                <a:ext cx="13525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135254">
                    <a:moveTo>
                      <a:pt x="67383" y="0"/>
                    </a:moveTo>
                    <a:lnTo>
                      <a:pt x="41155" y="5295"/>
                    </a:lnTo>
                    <a:lnTo>
                      <a:pt x="19736" y="19737"/>
                    </a:lnTo>
                    <a:lnTo>
                      <a:pt x="5295" y="41158"/>
                    </a:lnTo>
                    <a:lnTo>
                      <a:pt x="0" y="67390"/>
                    </a:lnTo>
                    <a:lnTo>
                      <a:pt x="5295" y="93618"/>
                    </a:lnTo>
                    <a:lnTo>
                      <a:pt x="19736" y="115037"/>
                    </a:lnTo>
                    <a:lnTo>
                      <a:pt x="41155" y="129478"/>
                    </a:lnTo>
                    <a:lnTo>
                      <a:pt x="67383" y="134774"/>
                    </a:lnTo>
                    <a:lnTo>
                      <a:pt x="93615" y="129478"/>
                    </a:lnTo>
                    <a:lnTo>
                      <a:pt x="115036" y="115037"/>
                    </a:lnTo>
                    <a:lnTo>
                      <a:pt x="129478" y="93618"/>
                    </a:lnTo>
                    <a:lnTo>
                      <a:pt x="134774" y="67390"/>
                    </a:lnTo>
                    <a:lnTo>
                      <a:pt x="129478" y="41158"/>
                    </a:lnTo>
                    <a:lnTo>
                      <a:pt x="115036" y="19737"/>
                    </a:lnTo>
                    <a:lnTo>
                      <a:pt x="93615" y="5295"/>
                    </a:lnTo>
                    <a:lnTo>
                      <a:pt x="67383" y="0"/>
                    </a:lnTo>
                    <a:close/>
                  </a:path>
                </a:pathLst>
              </a:custGeom>
              <a:solidFill>
                <a:srgbClr val="EC795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86"/>
              <p:cNvSpPr/>
              <p:nvPr/>
            </p:nvSpPr>
            <p:spPr>
              <a:xfrm>
                <a:off x="2393725" y="11338349"/>
                <a:ext cx="307340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w="307339" h="236220">
                    <a:moveTo>
                      <a:pt x="284823" y="0"/>
                    </a:moveTo>
                    <a:lnTo>
                      <a:pt x="11007" y="186735"/>
                    </a:lnTo>
                    <a:lnTo>
                      <a:pt x="0" y="204475"/>
                    </a:lnTo>
                    <a:lnTo>
                      <a:pt x="307" y="214927"/>
                    </a:lnTo>
                    <a:lnTo>
                      <a:pt x="4758" y="224800"/>
                    </a:lnTo>
                    <a:lnTo>
                      <a:pt x="12692" y="232173"/>
                    </a:lnTo>
                    <a:lnTo>
                      <a:pt x="22495" y="235807"/>
                    </a:lnTo>
                    <a:lnTo>
                      <a:pt x="32947" y="235499"/>
                    </a:lnTo>
                    <a:lnTo>
                      <a:pt x="42823" y="231048"/>
                    </a:lnTo>
                    <a:lnTo>
                      <a:pt x="296307" y="49067"/>
                    </a:lnTo>
                    <a:lnTo>
                      <a:pt x="303684" y="41137"/>
                    </a:lnTo>
                    <a:lnTo>
                      <a:pt x="307318" y="31334"/>
                    </a:lnTo>
                    <a:lnTo>
                      <a:pt x="307011" y="20883"/>
                    </a:lnTo>
                    <a:lnTo>
                      <a:pt x="302563" y="11010"/>
                    </a:lnTo>
                    <a:lnTo>
                      <a:pt x="294629" y="3634"/>
                    </a:lnTo>
                    <a:lnTo>
                      <a:pt x="284823" y="0"/>
                    </a:lnTo>
                    <a:close/>
                  </a:path>
                </a:pathLst>
              </a:custGeom>
              <a:solidFill>
                <a:srgbClr val="EC795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4579401" y="1490403"/>
              <a:ext cx="2819400" cy="4415787"/>
              <a:chOff x="7373257" y="4969396"/>
              <a:chExt cx="5341620" cy="8366125"/>
            </a:xfrm>
          </p:grpSpPr>
          <p:sp>
            <p:nvSpPr>
              <p:cNvPr id="62" name="object 3"/>
              <p:cNvSpPr/>
              <p:nvPr/>
            </p:nvSpPr>
            <p:spPr>
              <a:xfrm>
                <a:off x="7373257" y="4969396"/>
                <a:ext cx="5341620" cy="8366125"/>
              </a:xfrm>
              <a:custGeom>
                <a:avLst/>
                <a:gdLst/>
                <a:ahLst/>
                <a:cxnLst/>
                <a:rect l="l" t="t" r="r" b="b"/>
                <a:pathLst>
                  <a:path w="5341620" h="8366125">
                    <a:moveTo>
                      <a:pt x="4613599" y="0"/>
                    </a:moveTo>
                    <a:lnTo>
                      <a:pt x="727418" y="0"/>
                    </a:lnTo>
                    <a:lnTo>
                      <a:pt x="679590" y="1547"/>
                    </a:lnTo>
                    <a:lnTo>
                      <a:pt x="632588" y="6125"/>
                    </a:lnTo>
                    <a:lnTo>
                      <a:pt x="586508" y="13637"/>
                    </a:lnTo>
                    <a:lnTo>
                      <a:pt x="541446" y="23989"/>
                    </a:lnTo>
                    <a:lnTo>
                      <a:pt x="497498" y="37084"/>
                    </a:lnTo>
                    <a:lnTo>
                      <a:pt x="454759" y="52825"/>
                    </a:lnTo>
                    <a:lnTo>
                      <a:pt x="413325" y="71118"/>
                    </a:lnTo>
                    <a:lnTo>
                      <a:pt x="373293" y="91867"/>
                    </a:lnTo>
                    <a:lnTo>
                      <a:pt x="334757" y="114975"/>
                    </a:lnTo>
                    <a:lnTo>
                      <a:pt x="297814" y="140347"/>
                    </a:lnTo>
                    <a:lnTo>
                      <a:pt x="262560" y="167887"/>
                    </a:lnTo>
                    <a:lnTo>
                      <a:pt x="229091" y="197498"/>
                    </a:lnTo>
                    <a:lnTo>
                      <a:pt x="197502" y="229086"/>
                    </a:lnTo>
                    <a:lnTo>
                      <a:pt x="167890" y="262554"/>
                    </a:lnTo>
                    <a:lnTo>
                      <a:pt x="140349" y="297807"/>
                    </a:lnTo>
                    <a:lnTo>
                      <a:pt x="114977" y="334748"/>
                    </a:lnTo>
                    <a:lnTo>
                      <a:pt x="91868" y="373281"/>
                    </a:lnTo>
                    <a:lnTo>
                      <a:pt x="71119" y="413312"/>
                    </a:lnTo>
                    <a:lnTo>
                      <a:pt x="52826" y="454743"/>
                    </a:lnTo>
                    <a:lnTo>
                      <a:pt x="37084" y="497480"/>
                    </a:lnTo>
                    <a:lnTo>
                      <a:pt x="23989" y="541425"/>
                    </a:lnTo>
                    <a:lnTo>
                      <a:pt x="13637" y="586484"/>
                    </a:lnTo>
                    <a:lnTo>
                      <a:pt x="6125" y="632561"/>
                    </a:lnTo>
                    <a:lnTo>
                      <a:pt x="1547" y="679559"/>
                    </a:lnTo>
                    <a:lnTo>
                      <a:pt x="0" y="727383"/>
                    </a:lnTo>
                    <a:lnTo>
                      <a:pt x="0" y="7748027"/>
                    </a:lnTo>
                    <a:lnTo>
                      <a:pt x="1858" y="7796313"/>
                    </a:lnTo>
                    <a:lnTo>
                      <a:pt x="7344" y="7843583"/>
                    </a:lnTo>
                    <a:lnTo>
                      <a:pt x="16318" y="7889698"/>
                    </a:lnTo>
                    <a:lnTo>
                      <a:pt x="28644" y="7934523"/>
                    </a:lnTo>
                    <a:lnTo>
                      <a:pt x="44184" y="7977919"/>
                    </a:lnTo>
                    <a:lnTo>
                      <a:pt x="62801" y="8019750"/>
                    </a:lnTo>
                    <a:lnTo>
                      <a:pt x="84358" y="8059877"/>
                    </a:lnTo>
                    <a:lnTo>
                      <a:pt x="108717" y="8098164"/>
                    </a:lnTo>
                    <a:lnTo>
                      <a:pt x="135741" y="8134473"/>
                    </a:lnTo>
                    <a:lnTo>
                      <a:pt x="165292" y="8168666"/>
                    </a:lnTo>
                    <a:lnTo>
                      <a:pt x="197233" y="8200607"/>
                    </a:lnTo>
                    <a:lnTo>
                      <a:pt x="231427" y="8230158"/>
                    </a:lnTo>
                    <a:lnTo>
                      <a:pt x="267736" y="8257182"/>
                    </a:lnTo>
                    <a:lnTo>
                      <a:pt x="306023" y="8281540"/>
                    </a:lnTo>
                    <a:lnTo>
                      <a:pt x="346151" y="8303097"/>
                    </a:lnTo>
                    <a:lnTo>
                      <a:pt x="387982" y="8321714"/>
                    </a:lnTo>
                    <a:lnTo>
                      <a:pt x="431379" y="8337254"/>
                    </a:lnTo>
                    <a:lnTo>
                      <a:pt x="476204" y="8349580"/>
                    </a:lnTo>
                    <a:lnTo>
                      <a:pt x="522321" y="8358554"/>
                    </a:lnTo>
                    <a:lnTo>
                      <a:pt x="569591" y="8364040"/>
                    </a:lnTo>
                    <a:lnTo>
                      <a:pt x="617878" y="8365899"/>
                    </a:lnTo>
                    <a:lnTo>
                      <a:pt x="4613599" y="8365899"/>
                    </a:lnTo>
                    <a:lnTo>
                      <a:pt x="4661427" y="8364351"/>
                    </a:lnTo>
                    <a:lnTo>
                      <a:pt x="4708428" y="8359773"/>
                    </a:lnTo>
                    <a:lnTo>
                      <a:pt x="4754508" y="8352261"/>
                    </a:lnTo>
                    <a:lnTo>
                      <a:pt x="4799571" y="8341909"/>
                    </a:lnTo>
                    <a:lnTo>
                      <a:pt x="4843519" y="8328814"/>
                    </a:lnTo>
                    <a:lnTo>
                      <a:pt x="4886258" y="8313072"/>
                    </a:lnTo>
                    <a:lnTo>
                      <a:pt x="4927692" y="8294779"/>
                    </a:lnTo>
                    <a:lnTo>
                      <a:pt x="4967724" y="8274030"/>
                    </a:lnTo>
                    <a:lnTo>
                      <a:pt x="5006260" y="8250921"/>
                    </a:lnTo>
                    <a:lnTo>
                      <a:pt x="5043202" y="8225549"/>
                    </a:lnTo>
                    <a:lnTo>
                      <a:pt x="5078456" y="8198008"/>
                    </a:lnTo>
                    <a:lnTo>
                      <a:pt x="5111926" y="8168396"/>
                    </a:lnTo>
                    <a:lnTo>
                      <a:pt x="5143515" y="8136807"/>
                    </a:lnTo>
                    <a:lnTo>
                      <a:pt x="5173127" y="8103338"/>
                    </a:lnTo>
                    <a:lnTo>
                      <a:pt x="5200668" y="8068084"/>
                    </a:lnTo>
                    <a:lnTo>
                      <a:pt x="5226040" y="8031141"/>
                    </a:lnTo>
                    <a:lnTo>
                      <a:pt x="5249149" y="7992606"/>
                    </a:lnTo>
                    <a:lnTo>
                      <a:pt x="5269898" y="7952573"/>
                    </a:lnTo>
                    <a:lnTo>
                      <a:pt x="5288191" y="7911139"/>
                    </a:lnTo>
                    <a:lnTo>
                      <a:pt x="5303933" y="7868400"/>
                    </a:lnTo>
                    <a:lnTo>
                      <a:pt x="5317028" y="7824452"/>
                    </a:lnTo>
                    <a:lnTo>
                      <a:pt x="5327379" y="7779390"/>
                    </a:lnTo>
                    <a:lnTo>
                      <a:pt x="5334892" y="7733310"/>
                    </a:lnTo>
                    <a:lnTo>
                      <a:pt x="5339470" y="7686308"/>
                    </a:lnTo>
                    <a:lnTo>
                      <a:pt x="5341017" y="7638480"/>
                    </a:lnTo>
                    <a:lnTo>
                      <a:pt x="5341017" y="727383"/>
                    </a:lnTo>
                    <a:lnTo>
                      <a:pt x="5339470" y="679559"/>
                    </a:lnTo>
                    <a:lnTo>
                      <a:pt x="5334892" y="632561"/>
                    </a:lnTo>
                    <a:lnTo>
                      <a:pt x="5327379" y="586484"/>
                    </a:lnTo>
                    <a:lnTo>
                      <a:pt x="5317028" y="541425"/>
                    </a:lnTo>
                    <a:lnTo>
                      <a:pt x="5303933" y="497480"/>
                    </a:lnTo>
                    <a:lnTo>
                      <a:pt x="5288191" y="454743"/>
                    </a:lnTo>
                    <a:lnTo>
                      <a:pt x="5269898" y="413312"/>
                    </a:lnTo>
                    <a:lnTo>
                      <a:pt x="5249149" y="373281"/>
                    </a:lnTo>
                    <a:lnTo>
                      <a:pt x="5226040" y="334748"/>
                    </a:lnTo>
                    <a:lnTo>
                      <a:pt x="5200668" y="297807"/>
                    </a:lnTo>
                    <a:lnTo>
                      <a:pt x="5173127" y="262554"/>
                    </a:lnTo>
                    <a:lnTo>
                      <a:pt x="5143515" y="229086"/>
                    </a:lnTo>
                    <a:lnTo>
                      <a:pt x="5111926" y="197498"/>
                    </a:lnTo>
                    <a:lnTo>
                      <a:pt x="5078456" y="167887"/>
                    </a:lnTo>
                    <a:lnTo>
                      <a:pt x="5043202" y="140347"/>
                    </a:lnTo>
                    <a:lnTo>
                      <a:pt x="5006260" y="114975"/>
                    </a:lnTo>
                    <a:lnTo>
                      <a:pt x="4967724" y="91867"/>
                    </a:lnTo>
                    <a:lnTo>
                      <a:pt x="4927692" y="71118"/>
                    </a:lnTo>
                    <a:lnTo>
                      <a:pt x="4886258" y="52825"/>
                    </a:lnTo>
                    <a:lnTo>
                      <a:pt x="4843519" y="37084"/>
                    </a:lnTo>
                    <a:lnTo>
                      <a:pt x="4799571" y="23989"/>
                    </a:lnTo>
                    <a:lnTo>
                      <a:pt x="4754508" y="13637"/>
                    </a:lnTo>
                    <a:lnTo>
                      <a:pt x="4708428" y="6125"/>
                    </a:lnTo>
                    <a:lnTo>
                      <a:pt x="4661427" y="1547"/>
                    </a:lnTo>
                    <a:lnTo>
                      <a:pt x="4613599" y="0"/>
                    </a:lnTo>
                    <a:close/>
                  </a:path>
                </a:pathLst>
              </a:custGeom>
              <a:solidFill>
                <a:srgbClr val="EB786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61"/>
              <p:cNvSpPr/>
              <p:nvPr/>
            </p:nvSpPr>
            <p:spPr>
              <a:xfrm>
                <a:off x="7794545" y="5919420"/>
                <a:ext cx="4682599" cy="257534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62"/>
              <p:cNvSpPr/>
              <p:nvPr/>
            </p:nvSpPr>
            <p:spPr>
              <a:xfrm>
                <a:off x="7815765" y="5940697"/>
                <a:ext cx="4427220" cy="2319655"/>
              </a:xfrm>
              <a:custGeom>
                <a:avLst/>
                <a:gdLst/>
                <a:ahLst/>
                <a:cxnLst/>
                <a:rect l="l" t="t" r="r" b="b"/>
                <a:pathLst>
                  <a:path w="4427220" h="2319654">
                    <a:moveTo>
                      <a:pt x="3864960" y="1992672"/>
                    </a:moveTo>
                    <a:lnTo>
                      <a:pt x="3639114" y="1992672"/>
                    </a:lnTo>
                    <a:lnTo>
                      <a:pt x="3639114" y="2319547"/>
                    </a:lnTo>
                    <a:lnTo>
                      <a:pt x="3864960" y="1992672"/>
                    </a:lnTo>
                    <a:close/>
                  </a:path>
                  <a:path w="4427220" h="2319654">
                    <a:moveTo>
                      <a:pt x="4167545" y="0"/>
                    </a:moveTo>
                    <a:lnTo>
                      <a:pt x="259286" y="0"/>
                    </a:lnTo>
                    <a:lnTo>
                      <a:pt x="212679" y="4177"/>
                    </a:lnTo>
                    <a:lnTo>
                      <a:pt x="168812" y="16221"/>
                    </a:lnTo>
                    <a:lnTo>
                      <a:pt x="128419" y="35400"/>
                    </a:lnTo>
                    <a:lnTo>
                      <a:pt x="92231" y="60980"/>
                    </a:lnTo>
                    <a:lnTo>
                      <a:pt x="60980" y="92231"/>
                    </a:lnTo>
                    <a:lnTo>
                      <a:pt x="35400" y="128419"/>
                    </a:lnTo>
                    <a:lnTo>
                      <a:pt x="16221" y="168812"/>
                    </a:lnTo>
                    <a:lnTo>
                      <a:pt x="4177" y="212679"/>
                    </a:lnTo>
                    <a:lnTo>
                      <a:pt x="0" y="259286"/>
                    </a:lnTo>
                    <a:lnTo>
                      <a:pt x="0" y="1733386"/>
                    </a:lnTo>
                    <a:lnTo>
                      <a:pt x="4177" y="1779993"/>
                    </a:lnTo>
                    <a:lnTo>
                      <a:pt x="16221" y="1823859"/>
                    </a:lnTo>
                    <a:lnTo>
                      <a:pt x="35400" y="1864252"/>
                    </a:lnTo>
                    <a:lnTo>
                      <a:pt x="60980" y="1900441"/>
                    </a:lnTo>
                    <a:lnTo>
                      <a:pt x="92231" y="1931691"/>
                    </a:lnTo>
                    <a:lnTo>
                      <a:pt x="128419" y="1957272"/>
                    </a:lnTo>
                    <a:lnTo>
                      <a:pt x="168812" y="1976450"/>
                    </a:lnTo>
                    <a:lnTo>
                      <a:pt x="212679" y="1988494"/>
                    </a:lnTo>
                    <a:lnTo>
                      <a:pt x="259286" y="1992672"/>
                    </a:lnTo>
                    <a:lnTo>
                      <a:pt x="4167545" y="1992672"/>
                    </a:lnTo>
                    <a:lnTo>
                      <a:pt x="4214152" y="1988494"/>
                    </a:lnTo>
                    <a:lnTo>
                      <a:pt x="4258018" y="1976450"/>
                    </a:lnTo>
                    <a:lnTo>
                      <a:pt x="4298411" y="1957272"/>
                    </a:lnTo>
                    <a:lnTo>
                      <a:pt x="4334600" y="1931691"/>
                    </a:lnTo>
                    <a:lnTo>
                      <a:pt x="4365850" y="1900441"/>
                    </a:lnTo>
                    <a:lnTo>
                      <a:pt x="4391431" y="1864252"/>
                    </a:lnTo>
                    <a:lnTo>
                      <a:pt x="4410609" y="1823859"/>
                    </a:lnTo>
                    <a:lnTo>
                      <a:pt x="4422653" y="1779993"/>
                    </a:lnTo>
                    <a:lnTo>
                      <a:pt x="4426831" y="1733386"/>
                    </a:lnTo>
                    <a:lnTo>
                      <a:pt x="4426831" y="259286"/>
                    </a:lnTo>
                    <a:lnTo>
                      <a:pt x="4422653" y="212679"/>
                    </a:lnTo>
                    <a:lnTo>
                      <a:pt x="4410609" y="168812"/>
                    </a:lnTo>
                    <a:lnTo>
                      <a:pt x="4391431" y="128419"/>
                    </a:lnTo>
                    <a:lnTo>
                      <a:pt x="4365850" y="92231"/>
                    </a:lnTo>
                    <a:lnTo>
                      <a:pt x="4334600" y="60980"/>
                    </a:lnTo>
                    <a:lnTo>
                      <a:pt x="4298411" y="35400"/>
                    </a:lnTo>
                    <a:lnTo>
                      <a:pt x="4258018" y="16221"/>
                    </a:lnTo>
                    <a:lnTo>
                      <a:pt x="4214152" y="4177"/>
                    </a:lnTo>
                    <a:lnTo>
                      <a:pt x="416754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63"/>
              <p:cNvSpPr/>
              <p:nvPr/>
            </p:nvSpPr>
            <p:spPr>
              <a:xfrm>
                <a:off x="8341040" y="6654228"/>
                <a:ext cx="377825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377825" h="497840">
                    <a:moveTo>
                      <a:pt x="375273" y="0"/>
                    </a:moveTo>
                    <a:lnTo>
                      <a:pt x="324364" y="0"/>
                    </a:lnTo>
                    <a:lnTo>
                      <a:pt x="324364" y="74532"/>
                    </a:lnTo>
                    <a:lnTo>
                      <a:pt x="248782" y="74532"/>
                    </a:lnTo>
                    <a:lnTo>
                      <a:pt x="248782" y="119150"/>
                    </a:lnTo>
                    <a:lnTo>
                      <a:pt x="324364" y="119150"/>
                    </a:lnTo>
                    <a:lnTo>
                      <a:pt x="324364" y="168483"/>
                    </a:lnTo>
                    <a:lnTo>
                      <a:pt x="248782" y="168483"/>
                    </a:lnTo>
                    <a:lnTo>
                      <a:pt x="248782" y="213101"/>
                    </a:lnTo>
                    <a:lnTo>
                      <a:pt x="324364" y="213101"/>
                    </a:lnTo>
                    <a:lnTo>
                      <a:pt x="324364" y="288676"/>
                    </a:lnTo>
                    <a:lnTo>
                      <a:pt x="375273" y="288676"/>
                    </a:lnTo>
                    <a:lnTo>
                      <a:pt x="375273" y="0"/>
                    </a:lnTo>
                    <a:close/>
                  </a:path>
                  <a:path w="377825" h="497840">
                    <a:moveTo>
                      <a:pt x="228839" y="294974"/>
                    </a:moveTo>
                    <a:lnTo>
                      <a:pt x="166436" y="301929"/>
                    </a:lnTo>
                    <a:lnTo>
                      <a:pt x="119730" y="321089"/>
                    </a:lnTo>
                    <a:lnTo>
                      <a:pt x="90443" y="349893"/>
                    </a:lnTo>
                    <a:lnTo>
                      <a:pt x="80298" y="385783"/>
                    </a:lnTo>
                    <a:lnTo>
                      <a:pt x="80298" y="406770"/>
                    </a:lnTo>
                    <a:lnTo>
                      <a:pt x="90443" y="442659"/>
                    </a:lnTo>
                    <a:lnTo>
                      <a:pt x="119730" y="471461"/>
                    </a:lnTo>
                    <a:lnTo>
                      <a:pt x="166436" y="490618"/>
                    </a:lnTo>
                    <a:lnTo>
                      <a:pt x="228839" y="497572"/>
                    </a:lnTo>
                    <a:lnTo>
                      <a:pt x="291240" y="490618"/>
                    </a:lnTo>
                    <a:lnTo>
                      <a:pt x="337943" y="471461"/>
                    </a:lnTo>
                    <a:lnTo>
                      <a:pt x="354618" y="455061"/>
                    </a:lnTo>
                    <a:lnTo>
                      <a:pt x="228839" y="455061"/>
                    </a:lnTo>
                    <a:lnTo>
                      <a:pt x="188341" y="450715"/>
                    </a:lnTo>
                    <a:lnTo>
                      <a:pt x="157587" y="439185"/>
                    </a:lnTo>
                    <a:lnTo>
                      <a:pt x="138053" y="422735"/>
                    </a:lnTo>
                    <a:lnTo>
                      <a:pt x="131214" y="403628"/>
                    </a:lnTo>
                    <a:lnTo>
                      <a:pt x="131214" y="388925"/>
                    </a:lnTo>
                    <a:lnTo>
                      <a:pt x="138053" y="369818"/>
                    </a:lnTo>
                    <a:lnTo>
                      <a:pt x="157587" y="353368"/>
                    </a:lnTo>
                    <a:lnTo>
                      <a:pt x="188341" y="341838"/>
                    </a:lnTo>
                    <a:lnTo>
                      <a:pt x="228839" y="337492"/>
                    </a:lnTo>
                    <a:lnTo>
                      <a:pt x="354620" y="337492"/>
                    </a:lnTo>
                    <a:lnTo>
                      <a:pt x="337943" y="321089"/>
                    </a:lnTo>
                    <a:lnTo>
                      <a:pt x="291240" y="301929"/>
                    </a:lnTo>
                    <a:lnTo>
                      <a:pt x="228839" y="294974"/>
                    </a:lnTo>
                    <a:close/>
                  </a:path>
                  <a:path w="377825" h="497840">
                    <a:moveTo>
                      <a:pt x="354620" y="337492"/>
                    </a:moveTo>
                    <a:lnTo>
                      <a:pt x="228839" y="337492"/>
                    </a:lnTo>
                    <a:lnTo>
                      <a:pt x="269334" y="341838"/>
                    </a:lnTo>
                    <a:lnTo>
                      <a:pt x="300088" y="353368"/>
                    </a:lnTo>
                    <a:lnTo>
                      <a:pt x="319623" y="369818"/>
                    </a:lnTo>
                    <a:lnTo>
                      <a:pt x="326464" y="388925"/>
                    </a:lnTo>
                    <a:lnTo>
                      <a:pt x="326464" y="403628"/>
                    </a:lnTo>
                    <a:lnTo>
                      <a:pt x="319623" y="422735"/>
                    </a:lnTo>
                    <a:lnTo>
                      <a:pt x="300088" y="439185"/>
                    </a:lnTo>
                    <a:lnTo>
                      <a:pt x="269334" y="450715"/>
                    </a:lnTo>
                    <a:lnTo>
                      <a:pt x="228839" y="455061"/>
                    </a:lnTo>
                    <a:lnTo>
                      <a:pt x="354618" y="455061"/>
                    </a:lnTo>
                    <a:lnTo>
                      <a:pt x="367228" y="442659"/>
                    </a:lnTo>
                    <a:lnTo>
                      <a:pt x="377372" y="406770"/>
                    </a:lnTo>
                    <a:lnTo>
                      <a:pt x="377372" y="385783"/>
                    </a:lnTo>
                    <a:lnTo>
                      <a:pt x="367228" y="349893"/>
                    </a:lnTo>
                    <a:lnTo>
                      <a:pt x="354620" y="337492"/>
                    </a:lnTo>
                    <a:close/>
                  </a:path>
                  <a:path w="377825" h="497840">
                    <a:moveTo>
                      <a:pt x="50908" y="23624"/>
                    </a:moveTo>
                    <a:lnTo>
                      <a:pt x="0" y="23624"/>
                    </a:lnTo>
                    <a:lnTo>
                      <a:pt x="0" y="255087"/>
                    </a:lnTo>
                    <a:lnTo>
                      <a:pt x="226215" y="255087"/>
                    </a:lnTo>
                    <a:lnTo>
                      <a:pt x="226215" y="210995"/>
                    </a:lnTo>
                    <a:lnTo>
                      <a:pt x="50908" y="210995"/>
                    </a:lnTo>
                    <a:lnTo>
                      <a:pt x="50908" y="145391"/>
                    </a:lnTo>
                    <a:lnTo>
                      <a:pt x="226215" y="145391"/>
                    </a:lnTo>
                    <a:lnTo>
                      <a:pt x="226215" y="101823"/>
                    </a:lnTo>
                    <a:lnTo>
                      <a:pt x="50908" y="101823"/>
                    </a:lnTo>
                    <a:lnTo>
                      <a:pt x="50908" y="23624"/>
                    </a:lnTo>
                    <a:close/>
                  </a:path>
                  <a:path w="377825" h="497840">
                    <a:moveTo>
                      <a:pt x="226215" y="145391"/>
                    </a:moveTo>
                    <a:lnTo>
                      <a:pt x="175306" y="145391"/>
                    </a:lnTo>
                    <a:lnTo>
                      <a:pt x="175306" y="210995"/>
                    </a:lnTo>
                    <a:lnTo>
                      <a:pt x="226215" y="210995"/>
                    </a:lnTo>
                    <a:lnTo>
                      <a:pt x="226215" y="145391"/>
                    </a:lnTo>
                    <a:close/>
                  </a:path>
                  <a:path w="377825" h="497840">
                    <a:moveTo>
                      <a:pt x="226215" y="23624"/>
                    </a:moveTo>
                    <a:lnTo>
                      <a:pt x="175299" y="23624"/>
                    </a:lnTo>
                    <a:lnTo>
                      <a:pt x="175299" y="101823"/>
                    </a:lnTo>
                    <a:lnTo>
                      <a:pt x="226215" y="101823"/>
                    </a:lnTo>
                    <a:lnTo>
                      <a:pt x="226215" y="23624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64"/>
              <p:cNvSpPr/>
              <p:nvPr/>
            </p:nvSpPr>
            <p:spPr>
              <a:xfrm>
                <a:off x="8789747" y="6656839"/>
                <a:ext cx="444500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484504">
                    <a:moveTo>
                      <a:pt x="222023" y="0"/>
                    </a:moveTo>
                    <a:lnTo>
                      <a:pt x="157309" y="6101"/>
                    </a:lnTo>
                    <a:lnTo>
                      <a:pt x="108588" y="23224"/>
                    </a:lnTo>
                    <a:lnTo>
                      <a:pt x="77877" y="49599"/>
                    </a:lnTo>
                    <a:lnTo>
                      <a:pt x="67192" y="83454"/>
                    </a:lnTo>
                    <a:lnTo>
                      <a:pt x="67192" y="96050"/>
                    </a:lnTo>
                    <a:lnTo>
                      <a:pt x="77877" y="129903"/>
                    </a:lnTo>
                    <a:lnTo>
                      <a:pt x="108588" y="156278"/>
                    </a:lnTo>
                    <a:lnTo>
                      <a:pt x="157309" y="173403"/>
                    </a:lnTo>
                    <a:lnTo>
                      <a:pt x="222023" y="179505"/>
                    </a:lnTo>
                    <a:lnTo>
                      <a:pt x="286738" y="173403"/>
                    </a:lnTo>
                    <a:lnTo>
                      <a:pt x="335461" y="156278"/>
                    </a:lnTo>
                    <a:lnTo>
                      <a:pt x="358537" y="136462"/>
                    </a:lnTo>
                    <a:lnTo>
                      <a:pt x="222023" y="136462"/>
                    </a:lnTo>
                    <a:lnTo>
                      <a:pt x="177887" y="133157"/>
                    </a:lnTo>
                    <a:lnTo>
                      <a:pt x="145263" y="124194"/>
                    </a:lnTo>
                    <a:lnTo>
                      <a:pt x="125039" y="110999"/>
                    </a:lnTo>
                    <a:lnTo>
                      <a:pt x="118100" y="95000"/>
                    </a:lnTo>
                    <a:lnTo>
                      <a:pt x="118100" y="84504"/>
                    </a:lnTo>
                    <a:lnTo>
                      <a:pt x="125039" y="68501"/>
                    </a:lnTo>
                    <a:lnTo>
                      <a:pt x="145263" y="55304"/>
                    </a:lnTo>
                    <a:lnTo>
                      <a:pt x="177887" y="46340"/>
                    </a:lnTo>
                    <a:lnTo>
                      <a:pt x="222023" y="43035"/>
                    </a:lnTo>
                    <a:lnTo>
                      <a:pt x="358532" y="43035"/>
                    </a:lnTo>
                    <a:lnTo>
                      <a:pt x="335461" y="23224"/>
                    </a:lnTo>
                    <a:lnTo>
                      <a:pt x="286738" y="6101"/>
                    </a:lnTo>
                    <a:lnTo>
                      <a:pt x="222023" y="0"/>
                    </a:lnTo>
                    <a:close/>
                  </a:path>
                  <a:path w="444500" h="484504">
                    <a:moveTo>
                      <a:pt x="358532" y="43035"/>
                    </a:moveTo>
                    <a:lnTo>
                      <a:pt x="222023" y="43035"/>
                    </a:lnTo>
                    <a:lnTo>
                      <a:pt x="266162" y="46340"/>
                    </a:lnTo>
                    <a:lnTo>
                      <a:pt x="298785" y="55304"/>
                    </a:lnTo>
                    <a:lnTo>
                      <a:pt x="319008" y="68501"/>
                    </a:lnTo>
                    <a:lnTo>
                      <a:pt x="325946" y="84504"/>
                    </a:lnTo>
                    <a:lnTo>
                      <a:pt x="325946" y="95000"/>
                    </a:lnTo>
                    <a:lnTo>
                      <a:pt x="319008" y="110999"/>
                    </a:lnTo>
                    <a:lnTo>
                      <a:pt x="298785" y="124194"/>
                    </a:lnTo>
                    <a:lnTo>
                      <a:pt x="266162" y="133157"/>
                    </a:lnTo>
                    <a:lnTo>
                      <a:pt x="222023" y="136462"/>
                    </a:lnTo>
                    <a:lnTo>
                      <a:pt x="358537" y="136462"/>
                    </a:lnTo>
                    <a:lnTo>
                      <a:pt x="366175" y="129903"/>
                    </a:lnTo>
                    <a:lnTo>
                      <a:pt x="376861" y="96050"/>
                    </a:lnTo>
                    <a:lnTo>
                      <a:pt x="376861" y="83454"/>
                    </a:lnTo>
                    <a:lnTo>
                      <a:pt x="366175" y="49599"/>
                    </a:lnTo>
                    <a:lnTo>
                      <a:pt x="358532" y="43035"/>
                    </a:lnTo>
                    <a:close/>
                  </a:path>
                  <a:path w="444500" h="484504">
                    <a:moveTo>
                      <a:pt x="380010" y="285002"/>
                    </a:moveTo>
                    <a:lnTo>
                      <a:pt x="60887" y="285002"/>
                    </a:lnTo>
                    <a:lnTo>
                      <a:pt x="60887" y="327513"/>
                    </a:lnTo>
                    <a:lnTo>
                      <a:pt x="329095" y="327513"/>
                    </a:lnTo>
                    <a:lnTo>
                      <a:pt x="329095" y="363209"/>
                    </a:lnTo>
                    <a:lnTo>
                      <a:pt x="63518" y="363209"/>
                    </a:lnTo>
                    <a:lnTo>
                      <a:pt x="63518" y="484451"/>
                    </a:lnTo>
                    <a:lnTo>
                      <a:pt x="394181" y="484451"/>
                    </a:lnTo>
                    <a:lnTo>
                      <a:pt x="394181" y="441940"/>
                    </a:lnTo>
                    <a:lnTo>
                      <a:pt x="114426" y="441940"/>
                    </a:lnTo>
                    <a:lnTo>
                      <a:pt x="114426" y="404670"/>
                    </a:lnTo>
                    <a:lnTo>
                      <a:pt x="380010" y="404670"/>
                    </a:lnTo>
                    <a:lnTo>
                      <a:pt x="380010" y="285002"/>
                    </a:lnTo>
                    <a:close/>
                  </a:path>
                  <a:path w="444500" h="484504">
                    <a:moveTo>
                      <a:pt x="444039" y="208370"/>
                    </a:moveTo>
                    <a:lnTo>
                      <a:pt x="0" y="208370"/>
                    </a:lnTo>
                    <a:lnTo>
                      <a:pt x="0" y="251406"/>
                    </a:lnTo>
                    <a:lnTo>
                      <a:pt x="444039" y="251406"/>
                    </a:lnTo>
                    <a:lnTo>
                      <a:pt x="444039" y="20837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65"/>
              <p:cNvSpPr/>
              <p:nvPr/>
            </p:nvSpPr>
            <p:spPr>
              <a:xfrm>
                <a:off x="9410093" y="6654228"/>
                <a:ext cx="410209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410209" h="484504">
                    <a:moveTo>
                      <a:pt x="409933" y="0"/>
                    </a:moveTo>
                    <a:lnTo>
                      <a:pt x="359017" y="0"/>
                    </a:lnTo>
                    <a:lnTo>
                      <a:pt x="359017" y="483926"/>
                    </a:lnTo>
                    <a:lnTo>
                      <a:pt x="409933" y="483926"/>
                    </a:lnTo>
                    <a:lnTo>
                      <a:pt x="409933" y="0"/>
                    </a:lnTo>
                    <a:close/>
                  </a:path>
                  <a:path w="410209" h="484504">
                    <a:moveTo>
                      <a:pt x="318088" y="292861"/>
                    </a:moveTo>
                    <a:lnTo>
                      <a:pt x="267662" y="292861"/>
                    </a:lnTo>
                    <a:lnTo>
                      <a:pt x="267662" y="460238"/>
                    </a:lnTo>
                    <a:lnTo>
                      <a:pt x="318088" y="460238"/>
                    </a:lnTo>
                    <a:lnTo>
                      <a:pt x="318088" y="292861"/>
                    </a:lnTo>
                    <a:close/>
                  </a:path>
                  <a:path w="410209" h="484504">
                    <a:moveTo>
                      <a:pt x="106029" y="36191"/>
                    </a:moveTo>
                    <a:lnTo>
                      <a:pt x="60020" y="45007"/>
                    </a:lnTo>
                    <a:lnTo>
                      <a:pt x="26844" y="71289"/>
                    </a:lnTo>
                    <a:lnTo>
                      <a:pt x="6753" y="114793"/>
                    </a:lnTo>
                    <a:lnTo>
                      <a:pt x="0" y="175271"/>
                    </a:lnTo>
                    <a:lnTo>
                      <a:pt x="0" y="226690"/>
                    </a:lnTo>
                    <a:lnTo>
                      <a:pt x="6822" y="287168"/>
                    </a:lnTo>
                    <a:lnTo>
                      <a:pt x="27030" y="330671"/>
                    </a:lnTo>
                    <a:lnTo>
                      <a:pt x="60229" y="356954"/>
                    </a:lnTo>
                    <a:lnTo>
                      <a:pt x="106029" y="365769"/>
                    </a:lnTo>
                    <a:lnTo>
                      <a:pt x="140457" y="361169"/>
                    </a:lnTo>
                    <a:lnTo>
                      <a:pt x="168210" y="347427"/>
                    </a:lnTo>
                    <a:lnTo>
                      <a:pt x="189288" y="324628"/>
                    </a:lnTo>
                    <a:lnTo>
                      <a:pt x="191311" y="320166"/>
                    </a:lnTo>
                    <a:lnTo>
                      <a:pt x="106029" y="320166"/>
                    </a:lnTo>
                    <a:lnTo>
                      <a:pt x="80031" y="313818"/>
                    </a:lnTo>
                    <a:lnTo>
                      <a:pt x="62252" y="294971"/>
                    </a:lnTo>
                    <a:lnTo>
                      <a:pt x="52052" y="263915"/>
                    </a:lnTo>
                    <a:lnTo>
                      <a:pt x="48794" y="220945"/>
                    </a:lnTo>
                    <a:lnTo>
                      <a:pt x="48794" y="181015"/>
                    </a:lnTo>
                    <a:lnTo>
                      <a:pt x="52052" y="138164"/>
                    </a:lnTo>
                    <a:lnTo>
                      <a:pt x="62252" y="107300"/>
                    </a:lnTo>
                    <a:lnTo>
                      <a:pt x="80031" y="88631"/>
                    </a:lnTo>
                    <a:lnTo>
                      <a:pt x="106029" y="82362"/>
                    </a:lnTo>
                    <a:lnTo>
                      <a:pt x="191188" y="82362"/>
                    </a:lnTo>
                    <a:lnTo>
                      <a:pt x="188201" y="76045"/>
                    </a:lnTo>
                    <a:lnTo>
                      <a:pt x="167120" y="54028"/>
                    </a:lnTo>
                    <a:lnTo>
                      <a:pt x="139643" y="40682"/>
                    </a:lnTo>
                    <a:lnTo>
                      <a:pt x="106029" y="36191"/>
                    </a:lnTo>
                    <a:close/>
                  </a:path>
                  <a:path w="410209" h="484504">
                    <a:moveTo>
                      <a:pt x="191188" y="82362"/>
                    </a:moveTo>
                    <a:lnTo>
                      <a:pt x="106029" y="82362"/>
                    </a:lnTo>
                    <a:lnTo>
                      <a:pt x="132027" y="88631"/>
                    </a:lnTo>
                    <a:lnTo>
                      <a:pt x="149806" y="107300"/>
                    </a:lnTo>
                    <a:lnTo>
                      <a:pt x="160006" y="138164"/>
                    </a:lnTo>
                    <a:lnTo>
                      <a:pt x="163264" y="181015"/>
                    </a:lnTo>
                    <a:lnTo>
                      <a:pt x="163264" y="220945"/>
                    </a:lnTo>
                    <a:lnTo>
                      <a:pt x="160075" y="263676"/>
                    </a:lnTo>
                    <a:lnTo>
                      <a:pt x="149992" y="294758"/>
                    </a:lnTo>
                    <a:lnTo>
                      <a:pt x="132236" y="313738"/>
                    </a:lnTo>
                    <a:lnTo>
                      <a:pt x="106029" y="320166"/>
                    </a:lnTo>
                    <a:lnTo>
                      <a:pt x="191311" y="320166"/>
                    </a:lnTo>
                    <a:lnTo>
                      <a:pt x="203689" y="292861"/>
                    </a:lnTo>
                    <a:lnTo>
                      <a:pt x="318088" y="292861"/>
                    </a:lnTo>
                    <a:lnTo>
                      <a:pt x="318088" y="248250"/>
                    </a:lnTo>
                    <a:lnTo>
                      <a:pt x="210995" y="248250"/>
                    </a:lnTo>
                    <a:lnTo>
                      <a:pt x="211562" y="241371"/>
                    </a:lnTo>
                    <a:lnTo>
                      <a:pt x="212058" y="234066"/>
                    </a:lnTo>
                    <a:lnTo>
                      <a:pt x="212058" y="166902"/>
                    </a:lnTo>
                    <a:lnTo>
                      <a:pt x="211562" y="159029"/>
                    </a:lnTo>
                    <a:lnTo>
                      <a:pt x="210995" y="151157"/>
                    </a:lnTo>
                    <a:lnTo>
                      <a:pt x="318088" y="151157"/>
                    </a:lnTo>
                    <a:lnTo>
                      <a:pt x="318088" y="106547"/>
                    </a:lnTo>
                    <a:lnTo>
                      <a:pt x="202626" y="106547"/>
                    </a:lnTo>
                    <a:lnTo>
                      <a:pt x="191188" y="82362"/>
                    </a:lnTo>
                    <a:close/>
                  </a:path>
                  <a:path w="410209" h="484504">
                    <a:moveTo>
                      <a:pt x="318088" y="151157"/>
                    </a:moveTo>
                    <a:lnTo>
                      <a:pt x="267662" y="151157"/>
                    </a:lnTo>
                    <a:lnTo>
                      <a:pt x="267662" y="248250"/>
                    </a:lnTo>
                    <a:lnTo>
                      <a:pt x="318088" y="248250"/>
                    </a:lnTo>
                    <a:lnTo>
                      <a:pt x="318088" y="151157"/>
                    </a:lnTo>
                    <a:close/>
                  </a:path>
                  <a:path w="410209" h="484504">
                    <a:moveTo>
                      <a:pt x="318088" y="9950"/>
                    </a:moveTo>
                    <a:lnTo>
                      <a:pt x="267662" y="9950"/>
                    </a:lnTo>
                    <a:lnTo>
                      <a:pt x="267662" y="106547"/>
                    </a:lnTo>
                    <a:lnTo>
                      <a:pt x="318088" y="106547"/>
                    </a:lnTo>
                    <a:lnTo>
                      <a:pt x="318088" y="995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66"/>
              <p:cNvSpPr/>
              <p:nvPr/>
            </p:nvSpPr>
            <p:spPr>
              <a:xfrm>
                <a:off x="9899743" y="6654165"/>
                <a:ext cx="427355" cy="497840"/>
              </a:xfrm>
              <a:custGeom>
                <a:avLst/>
                <a:gdLst/>
                <a:ahLst/>
                <a:cxnLst/>
                <a:rect l="l" t="t" r="r" b="b"/>
                <a:pathLst>
                  <a:path w="427354" h="497840">
                    <a:moveTo>
                      <a:pt x="358485" y="0"/>
                    </a:moveTo>
                    <a:lnTo>
                      <a:pt x="307045" y="0"/>
                    </a:lnTo>
                    <a:lnTo>
                      <a:pt x="307045" y="288676"/>
                    </a:lnTo>
                    <a:lnTo>
                      <a:pt x="358485" y="288676"/>
                    </a:lnTo>
                    <a:lnTo>
                      <a:pt x="358485" y="157462"/>
                    </a:lnTo>
                    <a:lnTo>
                      <a:pt x="427238" y="157462"/>
                    </a:lnTo>
                    <a:lnTo>
                      <a:pt x="427238" y="112327"/>
                    </a:lnTo>
                    <a:lnTo>
                      <a:pt x="358485" y="112327"/>
                    </a:lnTo>
                    <a:lnTo>
                      <a:pt x="358485" y="0"/>
                    </a:lnTo>
                    <a:close/>
                  </a:path>
                  <a:path w="427354" h="497840">
                    <a:moveTo>
                      <a:pt x="214668" y="294974"/>
                    </a:moveTo>
                    <a:lnTo>
                      <a:pt x="153341" y="302003"/>
                    </a:lnTo>
                    <a:lnTo>
                      <a:pt x="107466" y="321285"/>
                    </a:lnTo>
                    <a:lnTo>
                      <a:pt x="78714" y="350112"/>
                    </a:lnTo>
                    <a:lnTo>
                      <a:pt x="68759" y="385776"/>
                    </a:lnTo>
                    <a:lnTo>
                      <a:pt x="68759" y="406770"/>
                    </a:lnTo>
                    <a:lnTo>
                      <a:pt x="78714" y="442437"/>
                    </a:lnTo>
                    <a:lnTo>
                      <a:pt x="107466" y="471264"/>
                    </a:lnTo>
                    <a:lnTo>
                      <a:pt x="153341" y="490544"/>
                    </a:lnTo>
                    <a:lnTo>
                      <a:pt x="214668" y="497572"/>
                    </a:lnTo>
                    <a:lnTo>
                      <a:pt x="275996" y="490544"/>
                    </a:lnTo>
                    <a:lnTo>
                      <a:pt x="321874" y="471264"/>
                    </a:lnTo>
                    <a:lnTo>
                      <a:pt x="338036" y="455061"/>
                    </a:lnTo>
                    <a:lnTo>
                      <a:pt x="214668" y="455061"/>
                    </a:lnTo>
                    <a:lnTo>
                      <a:pt x="175245" y="450640"/>
                    </a:lnTo>
                    <a:lnTo>
                      <a:pt x="145319" y="438984"/>
                    </a:lnTo>
                    <a:lnTo>
                      <a:pt x="126318" y="422507"/>
                    </a:lnTo>
                    <a:lnTo>
                      <a:pt x="119667" y="403621"/>
                    </a:lnTo>
                    <a:lnTo>
                      <a:pt x="119667" y="388925"/>
                    </a:lnTo>
                    <a:lnTo>
                      <a:pt x="126318" y="370040"/>
                    </a:lnTo>
                    <a:lnTo>
                      <a:pt x="145319" y="353565"/>
                    </a:lnTo>
                    <a:lnTo>
                      <a:pt x="175245" y="341912"/>
                    </a:lnTo>
                    <a:lnTo>
                      <a:pt x="214668" y="337492"/>
                    </a:lnTo>
                    <a:lnTo>
                      <a:pt x="338041" y="337492"/>
                    </a:lnTo>
                    <a:lnTo>
                      <a:pt x="321874" y="321285"/>
                    </a:lnTo>
                    <a:lnTo>
                      <a:pt x="275996" y="302003"/>
                    </a:lnTo>
                    <a:lnTo>
                      <a:pt x="214668" y="294974"/>
                    </a:lnTo>
                    <a:close/>
                  </a:path>
                  <a:path w="427354" h="497840">
                    <a:moveTo>
                      <a:pt x="338041" y="337492"/>
                    </a:moveTo>
                    <a:lnTo>
                      <a:pt x="214668" y="337492"/>
                    </a:lnTo>
                    <a:lnTo>
                      <a:pt x="254092" y="341912"/>
                    </a:lnTo>
                    <a:lnTo>
                      <a:pt x="284017" y="353565"/>
                    </a:lnTo>
                    <a:lnTo>
                      <a:pt x="303019" y="370040"/>
                    </a:lnTo>
                    <a:lnTo>
                      <a:pt x="309669" y="388925"/>
                    </a:lnTo>
                    <a:lnTo>
                      <a:pt x="309669" y="403621"/>
                    </a:lnTo>
                    <a:lnTo>
                      <a:pt x="303019" y="422507"/>
                    </a:lnTo>
                    <a:lnTo>
                      <a:pt x="284017" y="438984"/>
                    </a:lnTo>
                    <a:lnTo>
                      <a:pt x="254092" y="450640"/>
                    </a:lnTo>
                    <a:lnTo>
                      <a:pt x="214668" y="455061"/>
                    </a:lnTo>
                    <a:lnTo>
                      <a:pt x="338036" y="455061"/>
                    </a:lnTo>
                    <a:lnTo>
                      <a:pt x="350628" y="442437"/>
                    </a:lnTo>
                    <a:lnTo>
                      <a:pt x="360585" y="406770"/>
                    </a:lnTo>
                    <a:lnTo>
                      <a:pt x="360585" y="385776"/>
                    </a:lnTo>
                    <a:lnTo>
                      <a:pt x="350628" y="350112"/>
                    </a:lnTo>
                    <a:lnTo>
                      <a:pt x="338041" y="337492"/>
                    </a:lnTo>
                    <a:close/>
                  </a:path>
                  <a:path w="427354" h="497840">
                    <a:moveTo>
                      <a:pt x="50908" y="23617"/>
                    </a:moveTo>
                    <a:lnTo>
                      <a:pt x="0" y="23617"/>
                    </a:lnTo>
                    <a:lnTo>
                      <a:pt x="0" y="255087"/>
                    </a:lnTo>
                    <a:lnTo>
                      <a:pt x="226215" y="255087"/>
                    </a:lnTo>
                    <a:lnTo>
                      <a:pt x="226215" y="210995"/>
                    </a:lnTo>
                    <a:lnTo>
                      <a:pt x="50908" y="210995"/>
                    </a:lnTo>
                    <a:lnTo>
                      <a:pt x="50908" y="145391"/>
                    </a:lnTo>
                    <a:lnTo>
                      <a:pt x="226215" y="145391"/>
                    </a:lnTo>
                    <a:lnTo>
                      <a:pt x="226215" y="101823"/>
                    </a:lnTo>
                    <a:lnTo>
                      <a:pt x="50908" y="101823"/>
                    </a:lnTo>
                    <a:lnTo>
                      <a:pt x="50908" y="23617"/>
                    </a:lnTo>
                    <a:close/>
                  </a:path>
                  <a:path w="427354" h="497840">
                    <a:moveTo>
                      <a:pt x="226215" y="145391"/>
                    </a:moveTo>
                    <a:lnTo>
                      <a:pt x="175299" y="145391"/>
                    </a:lnTo>
                    <a:lnTo>
                      <a:pt x="175299" y="210995"/>
                    </a:lnTo>
                    <a:lnTo>
                      <a:pt x="226215" y="210995"/>
                    </a:lnTo>
                    <a:lnTo>
                      <a:pt x="226215" y="145391"/>
                    </a:lnTo>
                    <a:close/>
                  </a:path>
                  <a:path w="427354" h="497840">
                    <a:moveTo>
                      <a:pt x="226215" y="23617"/>
                    </a:moveTo>
                    <a:lnTo>
                      <a:pt x="175306" y="23617"/>
                    </a:lnTo>
                    <a:lnTo>
                      <a:pt x="175306" y="101823"/>
                    </a:lnTo>
                    <a:lnTo>
                      <a:pt x="226215" y="101823"/>
                    </a:lnTo>
                    <a:lnTo>
                      <a:pt x="226215" y="23617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67"/>
              <p:cNvSpPr/>
              <p:nvPr/>
            </p:nvSpPr>
            <p:spPr>
              <a:xfrm>
                <a:off x="10355812" y="6654179"/>
                <a:ext cx="451484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451484" h="484504">
                    <a:moveTo>
                      <a:pt x="376854" y="0"/>
                    </a:moveTo>
                    <a:lnTo>
                      <a:pt x="324889" y="0"/>
                    </a:lnTo>
                    <a:lnTo>
                      <a:pt x="324889" y="483926"/>
                    </a:lnTo>
                    <a:lnTo>
                      <a:pt x="376854" y="483926"/>
                    </a:lnTo>
                    <a:lnTo>
                      <a:pt x="376854" y="237236"/>
                    </a:lnTo>
                    <a:lnTo>
                      <a:pt x="451387" y="237236"/>
                    </a:lnTo>
                    <a:lnTo>
                      <a:pt x="451387" y="192101"/>
                    </a:lnTo>
                    <a:lnTo>
                      <a:pt x="376854" y="192101"/>
                    </a:lnTo>
                    <a:lnTo>
                      <a:pt x="376854" y="0"/>
                    </a:lnTo>
                    <a:close/>
                  </a:path>
                  <a:path w="451484" h="484504">
                    <a:moveTo>
                      <a:pt x="141192" y="142235"/>
                    </a:moveTo>
                    <a:lnTo>
                      <a:pt x="91904" y="150986"/>
                    </a:lnTo>
                    <a:lnTo>
                      <a:pt x="55114" y="174056"/>
                    </a:lnTo>
                    <a:lnTo>
                      <a:pt x="32103" y="206672"/>
                    </a:lnTo>
                    <a:lnTo>
                      <a:pt x="24149" y="244059"/>
                    </a:lnTo>
                    <a:lnTo>
                      <a:pt x="24149" y="274499"/>
                    </a:lnTo>
                    <a:lnTo>
                      <a:pt x="32103" y="311808"/>
                    </a:lnTo>
                    <a:lnTo>
                      <a:pt x="55114" y="344245"/>
                    </a:lnTo>
                    <a:lnTo>
                      <a:pt x="91904" y="367136"/>
                    </a:lnTo>
                    <a:lnTo>
                      <a:pt x="141192" y="375805"/>
                    </a:lnTo>
                    <a:lnTo>
                      <a:pt x="190478" y="367136"/>
                    </a:lnTo>
                    <a:lnTo>
                      <a:pt x="227268" y="344245"/>
                    </a:lnTo>
                    <a:lnTo>
                      <a:pt x="235787" y="332237"/>
                    </a:lnTo>
                    <a:lnTo>
                      <a:pt x="141192" y="332237"/>
                    </a:lnTo>
                    <a:lnTo>
                      <a:pt x="113036" y="327702"/>
                    </a:lnTo>
                    <a:lnTo>
                      <a:pt x="91524" y="314851"/>
                    </a:lnTo>
                    <a:lnTo>
                      <a:pt x="77788" y="294815"/>
                    </a:lnTo>
                    <a:lnTo>
                      <a:pt x="72958" y="268726"/>
                    </a:lnTo>
                    <a:lnTo>
                      <a:pt x="72958" y="249832"/>
                    </a:lnTo>
                    <a:lnTo>
                      <a:pt x="77788" y="223664"/>
                    </a:lnTo>
                    <a:lnTo>
                      <a:pt x="91524" y="203450"/>
                    </a:lnTo>
                    <a:lnTo>
                      <a:pt x="113036" y="190420"/>
                    </a:lnTo>
                    <a:lnTo>
                      <a:pt x="141192" y="185803"/>
                    </a:lnTo>
                    <a:lnTo>
                      <a:pt x="235556" y="185803"/>
                    </a:lnTo>
                    <a:lnTo>
                      <a:pt x="227268" y="174056"/>
                    </a:lnTo>
                    <a:lnTo>
                      <a:pt x="190478" y="150986"/>
                    </a:lnTo>
                    <a:lnTo>
                      <a:pt x="141192" y="142235"/>
                    </a:lnTo>
                    <a:close/>
                  </a:path>
                  <a:path w="451484" h="484504">
                    <a:moveTo>
                      <a:pt x="235556" y="185803"/>
                    </a:moveTo>
                    <a:lnTo>
                      <a:pt x="141192" y="185803"/>
                    </a:lnTo>
                    <a:lnTo>
                      <a:pt x="169346" y="190420"/>
                    </a:lnTo>
                    <a:lnTo>
                      <a:pt x="190858" y="203450"/>
                    </a:lnTo>
                    <a:lnTo>
                      <a:pt x="204596" y="223664"/>
                    </a:lnTo>
                    <a:lnTo>
                      <a:pt x="209427" y="249832"/>
                    </a:lnTo>
                    <a:lnTo>
                      <a:pt x="209427" y="268726"/>
                    </a:lnTo>
                    <a:lnTo>
                      <a:pt x="204596" y="294815"/>
                    </a:lnTo>
                    <a:lnTo>
                      <a:pt x="190858" y="314851"/>
                    </a:lnTo>
                    <a:lnTo>
                      <a:pt x="169346" y="327702"/>
                    </a:lnTo>
                    <a:lnTo>
                      <a:pt x="141192" y="332237"/>
                    </a:lnTo>
                    <a:lnTo>
                      <a:pt x="235787" y="332237"/>
                    </a:lnTo>
                    <a:lnTo>
                      <a:pt x="250281" y="311808"/>
                    </a:lnTo>
                    <a:lnTo>
                      <a:pt x="258236" y="274499"/>
                    </a:lnTo>
                    <a:lnTo>
                      <a:pt x="258236" y="244059"/>
                    </a:lnTo>
                    <a:lnTo>
                      <a:pt x="250281" y="206672"/>
                    </a:lnTo>
                    <a:lnTo>
                      <a:pt x="235556" y="185803"/>
                    </a:lnTo>
                    <a:close/>
                  </a:path>
                  <a:path w="451484" h="484504">
                    <a:moveTo>
                      <a:pt x="279754" y="71383"/>
                    </a:moveTo>
                    <a:lnTo>
                      <a:pt x="0" y="71383"/>
                    </a:lnTo>
                    <a:lnTo>
                      <a:pt x="0" y="115469"/>
                    </a:lnTo>
                    <a:lnTo>
                      <a:pt x="279754" y="115469"/>
                    </a:lnTo>
                    <a:lnTo>
                      <a:pt x="279754" y="71383"/>
                    </a:lnTo>
                    <a:close/>
                  </a:path>
                  <a:path w="451484" h="484504">
                    <a:moveTo>
                      <a:pt x="167434" y="3148"/>
                    </a:moveTo>
                    <a:lnTo>
                      <a:pt x="115476" y="3148"/>
                    </a:lnTo>
                    <a:lnTo>
                      <a:pt x="115476" y="71383"/>
                    </a:lnTo>
                    <a:lnTo>
                      <a:pt x="167434" y="71383"/>
                    </a:lnTo>
                    <a:lnTo>
                      <a:pt x="167434" y="3148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68"/>
              <p:cNvSpPr/>
              <p:nvPr/>
            </p:nvSpPr>
            <p:spPr>
              <a:xfrm>
                <a:off x="10861250" y="6654228"/>
                <a:ext cx="377190" cy="484505"/>
              </a:xfrm>
              <a:custGeom>
                <a:avLst/>
                <a:gdLst/>
                <a:ahLst/>
                <a:cxnLst/>
                <a:rect l="l" t="t" r="r" b="b"/>
                <a:pathLst>
                  <a:path w="377190" h="484504">
                    <a:moveTo>
                      <a:pt x="376854" y="0"/>
                    </a:moveTo>
                    <a:lnTo>
                      <a:pt x="324889" y="0"/>
                    </a:lnTo>
                    <a:lnTo>
                      <a:pt x="324889" y="102873"/>
                    </a:lnTo>
                    <a:lnTo>
                      <a:pt x="236186" y="102873"/>
                    </a:lnTo>
                    <a:lnTo>
                      <a:pt x="236186" y="148533"/>
                    </a:lnTo>
                    <a:lnTo>
                      <a:pt x="324889" y="148533"/>
                    </a:lnTo>
                    <a:lnTo>
                      <a:pt x="324889" y="219392"/>
                    </a:lnTo>
                    <a:lnTo>
                      <a:pt x="236186" y="219392"/>
                    </a:lnTo>
                    <a:lnTo>
                      <a:pt x="236186" y="265059"/>
                    </a:lnTo>
                    <a:lnTo>
                      <a:pt x="324889" y="265059"/>
                    </a:lnTo>
                    <a:lnTo>
                      <a:pt x="324889" y="483926"/>
                    </a:lnTo>
                    <a:lnTo>
                      <a:pt x="376854" y="483926"/>
                    </a:lnTo>
                    <a:lnTo>
                      <a:pt x="376854" y="0"/>
                    </a:lnTo>
                    <a:close/>
                  </a:path>
                  <a:path w="377190" h="484504">
                    <a:moveTo>
                      <a:pt x="199448" y="38844"/>
                    </a:moveTo>
                    <a:lnTo>
                      <a:pt x="0" y="38844"/>
                    </a:lnTo>
                    <a:lnTo>
                      <a:pt x="0" y="83454"/>
                    </a:lnTo>
                    <a:lnTo>
                      <a:pt x="148015" y="83454"/>
                    </a:lnTo>
                    <a:lnTo>
                      <a:pt x="148015" y="175831"/>
                    </a:lnTo>
                    <a:lnTo>
                      <a:pt x="1574" y="175831"/>
                    </a:lnTo>
                    <a:lnTo>
                      <a:pt x="1574" y="365833"/>
                    </a:lnTo>
                    <a:lnTo>
                      <a:pt x="84504" y="365833"/>
                    </a:lnTo>
                    <a:lnTo>
                      <a:pt x="143100" y="365144"/>
                    </a:lnTo>
                    <a:lnTo>
                      <a:pt x="190723" y="363077"/>
                    </a:lnTo>
                    <a:lnTo>
                      <a:pt x="231162" y="359630"/>
                    </a:lnTo>
                    <a:lnTo>
                      <a:pt x="268208" y="354804"/>
                    </a:lnTo>
                    <a:lnTo>
                      <a:pt x="263804" y="321215"/>
                    </a:lnTo>
                    <a:lnTo>
                      <a:pt x="53014" y="321215"/>
                    </a:lnTo>
                    <a:lnTo>
                      <a:pt x="53014" y="219392"/>
                    </a:lnTo>
                    <a:lnTo>
                      <a:pt x="199448" y="219392"/>
                    </a:lnTo>
                    <a:lnTo>
                      <a:pt x="199448" y="38844"/>
                    </a:lnTo>
                    <a:close/>
                  </a:path>
                  <a:path w="377190" h="484504">
                    <a:moveTo>
                      <a:pt x="262428" y="310719"/>
                    </a:moveTo>
                    <a:lnTo>
                      <a:pt x="223385" y="315680"/>
                    </a:lnTo>
                    <a:lnTo>
                      <a:pt x="185474" y="318919"/>
                    </a:lnTo>
                    <a:lnTo>
                      <a:pt x="144707" y="320682"/>
                    </a:lnTo>
                    <a:lnTo>
                      <a:pt x="97100" y="321215"/>
                    </a:lnTo>
                    <a:lnTo>
                      <a:pt x="263804" y="321215"/>
                    </a:lnTo>
                    <a:lnTo>
                      <a:pt x="262428" y="310719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69"/>
              <p:cNvSpPr/>
              <p:nvPr/>
            </p:nvSpPr>
            <p:spPr>
              <a:xfrm>
                <a:off x="11308892" y="6697796"/>
                <a:ext cx="444500" cy="37592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375920">
                    <a:moveTo>
                      <a:pt x="444039" y="331712"/>
                    </a:moveTo>
                    <a:lnTo>
                      <a:pt x="0" y="331712"/>
                    </a:lnTo>
                    <a:lnTo>
                      <a:pt x="0" y="375805"/>
                    </a:lnTo>
                    <a:lnTo>
                      <a:pt x="444039" y="375805"/>
                    </a:lnTo>
                    <a:lnTo>
                      <a:pt x="444039" y="331712"/>
                    </a:lnTo>
                    <a:close/>
                  </a:path>
                  <a:path w="444500" h="375920">
                    <a:moveTo>
                      <a:pt x="212576" y="155880"/>
                    </a:moveTo>
                    <a:lnTo>
                      <a:pt x="160611" y="155880"/>
                    </a:lnTo>
                    <a:lnTo>
                      <a:pt x="160611" y="331712"/>
                    </a:lnTo>
                    <a:lnTo>
                      <a:pt x="212576" y="331712"/>
                    </a:lnTo>
                    <a:lnTo>
                      <a:pt x="212576" y="155880"/>
                    </a:lnTo>
                    <a:close/>
                  </a:path>
                  <a:path w="444500" h="375920">
                    <a:moveTo>
                      <a:pt x="378954" y="0"/>
                    </a:moveTo>
                    <a:lnTo>
                      <a:pt x="54589" y="0"/>
                    </a:lnTo>
                    <a:lnTo>
                      <a:pt x="54589" y="45135"/>
                    </a:lnTo>
                    <a:lnTo>
                      <a:pt x="326989" y="45135"/>
                    </a:lnTo>
                    <a:lnTo>
                      <a:pt x="326989" y="81880"/>
                    </a:lnTo>
                    <a:lnTo>
                      <a:pt x="325973" y="129312"/>
                    </a:lnTo>
                    <a:lnTo>
                      <a:pt x="322793" y="175171"/>
                    </a:lnTo>
                    <a:lnTo>
                      <a:pt x="317249" y="221228"/>
                    </a:lnTo>
                    <a:lnTo>
                      <a:pt x="309144" y="269250"/>
                    </a:lnTo>
                    <a:lnTo>
                      <a:pt x="361109" y="275555"/>
                    </a:lnTo>
                    <a:lnTo>
                      <a:pt x="368990" y="227956"/>
                    </a:lnTo>
                    <a:lnTo>
                      <a:pt x="374558" y="180161"/>
                    </a:lnTo>
                    <a:lnTo>
                      <a:pt x="377863" y="127052"/>
                    </a:lnTo>
                    <a:lnTo>
                      <a:pt x="378954" y="63511"/>
                    </a:lnTo>
                    <a:lnTo>
                      <a:pt x="378954" y="0"/>
                    </a:lnTo>
                    <a:close/>
                  </a:path>
                </a:pathLst>
              </a:custGeom>
              <a:solidFill>
                <a:srgbClr val="2A2B2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87"/>
              <p:cNvSpPr/>
              <p:nvPr/>
            </p:nvSpPr>
            <p:spPr>
              <a:xfrm>
                <a:off x="10033937" y="11238125"/>
                <a:ext cx="843280" cy="866775"/>
              </a:xfrm>
              <a:custGeom>
                <a:avLst/>
                <a:gdLst/>
                <a:ahLst/>
                <a:cxnLst/>
                <a:rect l="l" t="t" r="r" b="b"/>
                <a:pathLst>
                  <a:path w="843279" h="866775">
                    <a:moveTo>
                      <a:pt x="842838" y="866576"/>
                    </a:moveTo>
                    <a:lnTo>
                      <a:pt x="0" y="866576"/>
                    </a:lnTo>
                    <a:lnTo>
                      <a:pt x="0" y="0"/>
                    </a:lnTo>
                    <a:lnTo>
                      <a:pt x="842838" y="0"/>
                    </a:lnTo>
                    <a:lnTo>
                      <a:pt x="842838" y="866576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88"/>
              <p:cNvSpPr/>
              <p:nvPr/>
            </p:nvSpPr>
            <p:spPr>
              <a:xfrm>
                <a:off x="10033723" y="11441610"/>
                <a:ext cx="843280" cy="542290"/>
              </a:xfrm>
              <a:custGeom>
                <a:avLst/>
                <a:gdLst/>
                <a:ahLst/>
                <a:cxnLst/>
                <a:rect l="l" t="t" r="r" b="b"/>
                <a:pathLst>
                  <a:path w="843279" h="542290">
                    <a:moveTo>
                      <a:pt x="843093" y="0"/>
                    </a:moveTo>
                    <a:lnTo>
                      <a:pt x="985" y="447749"/>
                    </a:lnTo>
                    <a:lnTo>
                      <a:pt x="257" y="495228"/>
                    </a:lnTo>
                    <a:lnTo>
                      <a:pt x="49" y="510929"/>
                    </a:lnTo>
                    <a:lnTo>
                      <a:pt x="0" y="524601"/>
                    </a:lnTo>
                    <a:lnTo>
                      <a:pt x="276" y="525813"/>
                    </a:lnTo>
                    <a:lnTo>
                      <a:pt x="6679" y="526480"/>
                    </a:lnTo>
                    <a:lnTo>
                      <a:pt x="41099" y="531009"/>
                    </a:lnTo>
                    <a:lnTo>
                      <a:pt x="100285" y="537065"/>
                    </a:lnTo>
                    <a:lnTo>
                      <a:pt x="179378" y="541367"/>
                    </a:lnTo>
                    <a:lnTo>
                      <a:pt x="224871" y="541835"/>
                    </a:lnTo>
                    <a:lnTo>
                      <a:pt x="273518" y="540633"/>
                    </a:lnTo>
                    <a:lnTo>
                      <a:pt x="324712" y="537351"/>
                    </a:lnTo>
                    <a:lnTo>
                      <a:pt x="377846" y="531581"/>
                    </a:lnTo>
                    <a:lnTo>
                      <a:pt x="432312" y="522910"/>
                    </a:lnTo>
                    <a:lnTo>
                      <a:pt x="487502" y="510929"/>
                    </a:lnTo>
                    <a:lnTo>
                      <a:pt x="542809" y="495228"/>
                    </a:lnTo>
                    <a:lnTo>
                      <a:pt x="597626" y="475396"/>
                    </a:lnTo>
                    <a:lnTo>
                      <a:pt x="651345" y="451024"/>
                    </a:lnTo>
                    <a:lnTo>
                      <a:pt x="703358" y="421701"/>
                    </a:lnTo>
                    <a:lnTo>
                      <a:pt x="753059" y="387017"/>
                    </a:lnTo>
                    <a:lnTo>
                      <a:pt x="799840" y="346561"/>
                    </a:lnTo>
                    <a:lnTo>
                      <a:pt x="843093" y="299924"/>
                    </a:lnTo>
                    <a:lnTo>
                      <a:pt x="843093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89"/>
              <p:cNvSpPr/>
              <p:nvPr/>
            </p:nvSpPr>
            <p:spPr>
              <a:xfrm>
                <a:off x="8797073" y="9288915"/>
                <a:ext cx="2613025" cy="2613025"/>
              </a:xfrm>
              <a:custGeom>
                <a:avLst/>
                <a:gdLst/>
                <a:ahLst/>
                <a:cxnLst/>
                <a:rect l="l" t="t" r="r" b="b"/>
                <a:pathLst>
                  <a:path w="2613025" h="2613025">
                    <a:moveTo>
                      <a:pt x="1306488" y="0"/>
                    </a:moveTo>
                    <a:lnTo>
                      <a:pt x="1258591" y="861"/>
                    </a:lnTo>
                    <a:lnTo>
                      <a:pt x="1211130" y="3426"/>
                    </a:lnTo>
                    <a:lnTo>
                      <a:pt x="1164131" y="7666"/>
                    </a:lnTo>
                    <a:lnTo>
                      <a:pt x="1117627" y="13550"/>
                    </a:lnTo>
                    <a:lnTo>
                      <a:pt x="1071645" y="21049"/>
                    </a:lnTo>
                    <a:lnTo>
                      <a:pt x="1026215" y="30133"/>
                    </a:lnTo>
                    <a:lnTo>
                      <a:pt x="981368" y="40773"/>
                    </a:lnTo>
                    <a:lnTo>
                      <a:pt x="937132" y="52940"/>
                    </a:lnTo>
                    <a:lnTo>
                      <a:pt x="893536" y="66604"/>
                    </a:lnTo>
                    <a:lnTo>
                      <a:pt x="850612" y="81736"/>
                    </a:lnTo>
                    <a:lnTo>
                      <a:pt x="808387" y="98305"/>
                    </a:lnTo>
                    <a:lnTo>
                      <a:pt x="766892" y="116283"/>
                    </a:lnTo>
                    <a:lnTo>
                      <a:pt x="726156" y="135640"/>
                    </a:lnTo>
                    <a:lnTo>
                      <a:pt x="686208" y="156346"/>
                    </a:lnTo>
                    <a:lnTo>
                      <a:pt x="647078" y="178372"/>
                    </a:lnTo>
                    <a:lnTo>
                      <a:pt x="608796" y="201688"/>
                    </a:lnTo>
                    <a:lnTo>
                      <a:pt x="571391" y="226265"/>
                    </a:lnTo>
                    <a:lnTo>
                      <a:pt x="534893" y="252074"/>
                    </a:lnTo>
                    <a:lnTo>
                      <a:pt x="499331" y="279084"/>
                    </a:lnTo>
                    <a:lnTo>
                      <a:pt x="464734" y="307266"/>
                    </a:lnTo>
                    <a:lnTo>
                      <a:pt x="431133" y="336592"/>
                    </a:lnTo>
                    <a:lnTo>
                      <a:pt x="398556" y="367030"/>
                    </a:lnTo>
                    <a:lnTo>
                      <a:pt x="367033" y="398552"/>
                    </a:lnTo>
                    <a:lnTo>
                      <a:pt x="336595" y="431129"/>
                    </a:lnTo>
                    <a:lnTo>
                      <a:pt x="307269" y="464730"/>
                    </a:lnTo>
                    <a:lnTo>
                      <a:pt x="279086" y="499326"/>
                    </a:lnTo>
                    <a:lnTo>
                      <a:pt x="252076" y="534888"/>
                    </a:lnTo>
                    <a:lnTo>
                      <a:pt x="226267" y="571386"/>
                    </a:lnTo>
                    <a:lnTo>
                      <a:pt x="201690" y="608791"/>
                    </a:lnTo>
                    <a:lnTo>
                      <a:pt x="178373" y="647073"/>
                    </a:lnTo>
                    <a:lnTo>
                      <a:pt x="156347" y="686202"/>
                    </a:lnTo>
                    <a:lnTo>
                      <a:pt x="135641" y="726150"/>
                    </a:lnTo>
                    <a:lnTo>
                      <a:pt x="116284" y="766886"/>
                    </a:lnTo>
                    <a:lnTo>
                      <a:pt x="98306" y="808381"/>
                    </a:lnTo>
                    <a:lnTo>
                      <a:pt x="81737" y="850606"/>
                    </a:lnTo>
                    <a:lnTo>
                      <a:pt x="66605" y="893530"/>
                    </a:lnTo>
                    <a:lnTo>
                      <a:pt x="52941" y="937125"/>
                    </a:lnTo>
                    <a:lnTo>
                      <a:pt x="40774" y="981361"/>
                    </a:lnTo>
                    <a:lnTo>
                      <a:pt x="30133" y="1026209"/>
                    </a:lnTo>
                    <a:lnTo>
                      <a:pt x="21049" y="1071638"/>
                    </a:lnTo>
                    <a:lnTo>
                      <a:pt x="13550" y="1117620"/>
                    </a:lnTo>
                    <a:lnTo>
                      <a:pt x="7666" y="1164124"/>
                    </a:lnTo>
                    <a:lnTo>
                      <a:pt x="3426" y="1211123"/>
                    </a:lnTo>
                    <a:lnTo>
                      <a:pt x="861" y="1258584"/>
                    </a:lnTo>
                    <a:lnTo>
                      <a:pt x="0" y="1306481"/>
                    </a:lnTo>
                    <a:lnTo>
                      <a:pt x="861" y="1354377"/>
                    </a:lnTo>
                    <a:lnTo>
                      <a:pt x="3426" y="1401839"/>
                    </a:lnTo>
                    <a:lnTo>
                      <a:pt x="7666" y="1448837"/>
                    </a:lnTo>
                    <a:lnTo>
                      <a:pt x="13550" y="1495341"/>
                    </a:lnTo>
                    <a:lnTo>
                      <a:pt x="21049" y="1541323"/>
                    </a:lnTo>
                    <a:lnTo>
                      <a:pt x="30133" y="1586753"/>
                    </a:lnTo>
                    <a:lnTo>
                      <a:pt x="40774" y="1631600"/>
                    </a:lnTo>
                    <a:lnTo>
                      <a:pt x="52941" y="1675836"/>
                    </a:lnTo>
                    <a:lnTo>
                      <a:pt x="66605" y="1719431"/>
                    </a:lnTo>
                    <a:lnTo>
                      <a:pt x="81737" y="1762356"/>
                    </a:lnTo>
                    <a:lnTo>
                      <a:pt x="98306" y="1804580"/>
                    </a:lnTo>
                    <a:lnTo>
                      <a:pt x="116284" y="1846075"/>
                    </a:lnTo>
                    <a:lnTo>
                      <a:pt x="135641" y="1886811"/>
                    </a:lnTo>
                    <a:lnTo>
                      <a:pt x="156347" y="1926759"/>
                    </a:lnTo>
                    <a:lnTo>
                      <a:pt x="178373" y="1965888"/>
                    </a:lnTo>
                    <a:lnTo>
                      <a:pt x="201690" y="2004170"/>
                    </a:lnTo>
                    <a:lnTo>
                      <a:pt x="226267" y="2041575"/>
                    </a:lnTo>
                    <a:lnTo>
                      <a:pt x="252076" y="2078073"/>
                    </a:lnTo>
                    <a:lnTo>
                      <a:pt x="279086" y="2113635"/>
                    </a:lnTo>
                    <a:lnTo>
                      <a:pt x="307269" y="2148231"/>
                    </a:lnTo>
                    <a:lnTo>
                      <a:pt x="336595" y="2181832"/>
                    </a:lnTo>
                    <a:lnTo>
                      <a:pt x="367033" y="2214409"/>
                    </a:lnTo>
                    <a:lnTo>
                      <a:pt x="398556" y="2245931"/>
                    </a:lnTo>
                    <a:lnTo>
                      <a:pt x="431133" y="2276370"/>
                    </a:lnTo>
                    <a:lnTo>
                      <a:pt x="464734" y="2305695"/>
                    </a:lnTo>
                    <a:lnTo>
                      <a:pt x="499331" y="2333878"/>
                    </a:lnTo>
                    <a:lnTo>
                      <a:pt x="534893" y="2360888"/>
                    </a:lnTo>
                    <a:lnTo>
                      <a:pt x="571391" y="2386696"/>
                    </a:lnTo>
                    <a:lnTo>
                      <a:pt x="608796" y="2411273"/>
                    </a:lnTo>
                    <a:lnTo>
                      <a:pt x="647078" y="2434590"/>
                    </a:lnTo>
                    <a:lnTo>
                      <a:pt x="686208" y="2456616"/>
                    </a:lnTo>
                    <a:lnTo>
                      <a:pt x="726156" y="2477322"/>
                    </a:lnTo>
                    <a:lnTo>
                      <a:pt x="766892" y="2496678"/>
                    </a:lnTo>
                    <a:lnTo>
                      <a:pt x="808387" y="2514656"/>
                    </a:lnTo>
                    <a:lnTo>
                      <a:pt x="850612" y="2531225"/>
                    </a:lnTo>
                    <a:lnTo>
                      <a:pt x="893536" y="2546357"/>
                    </a:lnTo>
                    <a:lnTo>
                      <a:pt x="937132" y="2560021"/>
                    </a:lnTo>
                    <a:lnTo>
                      <a:pt x="981368" y="2572188"/>
                    </a:lnTo>
                    <a:lnTo>
                      <a:pt x="1026215" y="2582828"/>
                    </a:lnTo>
                    <a:lnTo>
                      <a:pt x="1071645" y="2591913"/>
                    </a:lnTo>
                    <a:lnTo>
                      <a:pt x="1117627" y="2599412"/>
                    </a:lnTo>
                    <a:lnTo>
                      <a:pt x="1164131" y="2605296"/>
                    </a:lnTo>
                    <a:lnTo>
                      <a:pt x="1211130" y="2609535"/>
                    </a:lnTo>
                    <a:lnTo>
                      <a:pt x="1258591" y="2612100"/>
                    </a:lnTo>
                    <a:lnTo>
                      <a:pt x="1306488" y="2612962"/>
                    </a:lnTo>
                    <a:lnTo>
                      <a:pt x="1354383" y="2612100"/>
                    </a:lnTo>
                    <a:lnTo>
                      <a:pt x="1401845" y="2609535"/>
                    </a:lnTo>
                    <a:lnTo>
                      <a:pt x="1448843" y="2605296"/>
                    </a:lnTo>
                    <a:lnTo>
                      <a:pt x="1495347" y="2599412"/>
                    </a:lnTo>
                    <a:lnTo>
                      <a:pt x="1541328" y="2591913"/>
                    </a:lnTo>
                    <a:lnTo>
                      <a:pt x="1586758" y="2582828"/>
                    </a:lnTo>
                    <a:lnTo>
                      <a:pt x="1631605" y="2572188"/>
                    </a:lnTo>
                    <a:lnTo>
                      <a:pt x="1675841" y="2560021"/>
                    </a:lnTo>
                    <a:lnTo>
                      <a:pt x="1719435" y="2546357"/>
                    </a:lnTo>
                    <a:lnTo>
                      <a:pt x="1762360" y="2531225"/>
                    </a:lnTo>
                    <a:lnTo>
                      <a:pt x="1804584" y="2514656"/>
                    </a:lnTo>
                    <a:lnTo>
                      <a:pt x="1846079" y="2496678"/>
                    </a:lnTo>
                    <a:lnTo>
                      <a:pt x="1886815" y="2477322"/>
                    </a:lnTo>
                    <a:lnTo>
                      <a:pt x="1926763" y="2456616"/>
                    </a:lnTo>
                    <a:lnTo>
                      <a:pt x="1965892" y="2434590"/>
                    </a:lnTo>
                    <a:lnTo>
                      <a:pt x="2004174" y="2411273"/>
                    </a:lnTo>
                    <a:lnTo>
                      <a:pt x="2041579" y="2386696"/>
                    </a:lnTo>
                    <a:lnTo>
                      <a:pt x="2078077" y="2360888"/>
                    </a:lnTo>
                    <a:lnTo>
                      <a:pt x="2113639" y="2333878"/>
                    </a:lnTo>
                    <a:lnTo>
                      <a:pt x="2148235" y="2305695"/>
                    </a:lnTo>
                    <a:lnTo>
                      <a:pt x="2181837" y="2276370"/>
                    </a:lnTo>
                    <a:lnTo>
                      <a:pt x="2214413" y="2245931"/>
                    </a:lnTo>
                    <a:lnTo>
                      <a:pt x="2245936" y="2214409"/>
                    </a:lnTo>
                    <a:lnTo>
                      <a:pt x="2276374" y="2181832"/>
                    </a:lnTo>
                    <a:lnTo>
                      <a:pt x="2305700" y="2148231"/>
                    </a:lnTo>
                    <a:lnTo>
                      <a:pt x="2333882" y="2113635"/>
                    </a:lnTo>
                    <a:lnTo>
                      <a:pt x="2360893" y="2078073"/>
                    </a:lnTo>
                    <a:lnTo>
                      <a:pt x="2386701" y="2041575"/>
                    </a:lnTo>
                    <a:lnTo>
                      <a:pt x="2411279" y="2004170"/>
                    </a:lnTo>
                    <a:lnTo>
                      <a:pt x="2434595" y="1965888"/>
                    </a:lnTo>
                    <a:lnTo>
                      <a:pt x="2456621" y="1926759"/>
                    </a:lnTo>
                    <a:lnTo>
                      <a:pt x="2477327" y="1886811"/>
                    </a:lnTo>
                    <a:lnTo>
                      <a:pt x="2496684" y="1846075"/>
                    </a:lnTo>
                    <a:lnTo>
                      <a:pt x="2514662" y="1804580"/>
                    </a:lnTo>
                    <a:lnTo>
                      <a:pt x="2531232" y="1762356"/>
                    </a:lnTo>
                    <a:lnTo>
                      <a:pt x="2546363" y="1719431"/>
                    </a:lnTo>
                    <a:lnTo>
                      <a:pt x="2560027" y="1675836"/>
                    </a:lnTo>
                    <a:lnTo>
                      <a:pt x="2572194" y="1631600"/>
                    </a:lnTo>
                    <a:lnTo>
                      <a:pt x="2582835" y="1586753"/>
                    </a:lnTo>
                    <a:lnTo>
                      <a:pt x="2591920" y="1541323"/>
                    </a:lnTo>
                    <a:lnTo>
                      <a:pt x="2599419" y="1495341"/>
                    </a:lnTo>
                    <a:lnTo>
                      <a:pt x="2605303" y="1448837"/>
                    </a:lnTo>
                    <a:lnTo>
                      <a:pt x="2609542" y="1401839"/>
                    </a:lnTo>
                    <a:lnTo>
                      <a:pt x="2612107" y="1354377"/>
                    </a:lnTo>
                    <a:lnTo>
                      <a:pt x="2612969" y="1306481"/>
                    </a:lnTo>
                    <a:lnTo>
                      <a:pt x="2612107" y="1258584"/>
                    </a:lnTo>
                    <a:lnTo>
                      <a:pt x="2609542" y="1211123"/>
                    </a:lnTo>
                    <a:lnTo>
                      <a:pt x="2605303" y="1164124"/>
                    </a:lnTo>
                    <a:lnTo>
                      <a:pt x="2599419" y="1117620"/>
                    </a:lnTo>
                    <a:lnTo>
                      <a:pt x="2591920" y="1071638"/>
                    </a:lnTo>
                    <a:lnTo>
                      <a:pt x="2582835" y="1026209"/>
                    </a:lnTo>
                    <a:lnTo>
                      <a:pt x="2572194" y="981361"/>
                    </a:lnTo>
                    <a:lnTo>
                      <a:pt x="2560027" y="937125"/>
                    </a:lnTo>
                    <a:lnTo>
                      <a:pt x="2546363" y="893530"/>
                    </a:lnTo>
                    <a:lnTo>
                      <a:pt x="2531232" y="850606"/>
                    </a:lnTo>
                    <a:lnTo>
                      <a:pt x="2514662" y="808381"/>
                    </a:lnTo>
                    <a:lnTo>
                      <a:pt x="2496684" y="766886"/>
                    </a:lnTo>
                    <a:lnTo>
                      <a:pt x="2477327" y="726150"/>
                    </a:lnTo>
                    <a:lnTo>
                      <a:pt x="2456621" y="686202"/>
                    </a:lnTo>
                    <a:lnTo>
                      <a:pt x="2434595" y="647073"/>
                    </a:lnTo>
                    <a:lnTo>
                      <a:pt x="2411279" y="608791"/>
                    </a:lnTo>
                    <a:lnTo>
                      <a:pt x="2386701" y="571386"/>
                    </a:lnTo>
                    <a:lnTo>
                      <a:pt x="2360893" y="534888"/>
                    </a:lnTo>
                    <a:lnTo>
                      <a:pt x="2333882" y="499326"/>
                    </a:lnTo>
                    <a:lnTo>
                      <a:pt x="2305700" y="464730"/>
                    </a:lnTo>
                    <a:lnTo>
                      <a:pt x="2276374" y="431129"/>
                    </a:lnTo>
                    <a:lnTo>
                      <a:pt x="2245936" y="398552"/>
                    </a:lnTo>
                    <a:lnTo>
                      <a:pt x="2214413" y="367030"/>
                    </a:lnTo>
                    <a:lnTo>
                      <a:pt x="2181837" y="336592"/>
                    </a:lnTo>
                    <a:lnTo>
                      <a:pt x="2148235" y="307266"/>
                    </a:lnTo>
                    <a:lnTo>
                      <a:pt x="2113639" y="279084"/>
                    </a:lnTo>
                    <a:lnTo>
                      <a:pt x="2078077" y="252074"/>
                    </a:lnTo>
                    <a:lnTo>
                      <a:pt x="2041579" y="226265"/>
                    </a:lnTo>
                    <a:lnTo>
                      <a:pt x="2004174" y="201688"/>
                    </a:lnTo>
                    <a:lnTo>
                      <a:pt x="1965892" y="178372"/>
                    </a:lnTo>
                    <a:lnTo>
                      <a:pt x="1926763" y="156346"/>
                    </a:lnTo>
                    <a:lnTo>
                      <a:pt x="1886815" y="135640"/>
                    </a:lnTo>
                    <a:lnTo>
                      <a:pt x="1846079" y="116283"/>
                    </a:lnTo>
                    <a:lnTo>
                      <a:pt x="1804584" y="98305"/>
                    </a:lnTo>
                    <a:lnTo>
                      <a:pt x="1762360" y="81736"/>
                    </a:lnTo>
                    <a:lnTo>
                      <a:pt x="1719435" y="66604"/>
                    </a:lnTo>
                    <a:lnTo>
                      <a:pt x="1675841" y="52940"/>
                    </a:lnTo>
                    <a:lnTo>
                      <a:pt x="1631605" y="40773"/>
                    </a:lnTo>
                    <a:lnTo>
                      <a:pt x="1586758" y="30133"/>
                    </a:lnTo>
                    <a:lnTo>
                      <a:pt x="1541328" y="21049"/>
                    </a:lnTo>
                    <a:lnTo>
                      <a:pt x="1495347" y="13550"/>
                    </a:lnTo>
                    <a:lnTo>
                      <a:pt x="1448843" y="7666"/>
                    </a:lnTo>
                    <a:lnTo>
                      <a:pt x="1401845" y="3426"/>
                    </a:lnTo>
                    <a:lnTo>
                      <a:pt x="1354383" y="861"/>
                    </a:lnTo>
                    <a:lnTo>
                      <a:pt x="1306488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90"/>
              <p:cNvSpPr/>
              <p:nvPr/>
            </p:nvSpPr>
            <p:spPr>
              <a:xfrm>
                <a:off x="11059400" y="10354067"/>
                <a:ext cx="549910" cy="549910"/>
              </a:xfrm>
              <a:custGeom>
                <a:avLst/>
                <a:gdLst/>
                <a:ahLst/>
                <a:cxnLst/>
                <a:rect l="l" t="t" r="r" b="b"/>
                <a:pathLst>
                  <a:path w="549909" h="549909">
                    <a:moveTo>
                      <a:pt x="274719" y="0"/>
                    </a:moveTo>
                    <a:lnTo>
                      <a:pt x="225337" y="4426"/>
                    </a:lnTo>
                    <a:lnTo>
                      <a:pt x="178859" y="17186"/>
                    </a:lnTo>
                    <a:lnTo>
                      <a:pt x="136062" y="37506"/>
                    </a:lnTo>
                    <a:lnTo>
                      <a:pt x="97720" y="64609"/>
                    </a:lnTo>
                    <a:lnTo>
                      <a:pt x="64609" y="97720"/>
                    </a:lnTo>
                    <a:lnTo>
                      <a:pt x="37506" y="136062"/>
                    </a:lnTo>
                    <a:lnTo>
                      <a:pt x="17186" y="178859"/>
                    </a:lnTo>
                    <a:lnTo>
                      <a:pt x="4426" y="225337"/>
                    </a:lnTo>
                    <a:lnTo>
                      <a:pt x="0" y="274719"/>
                    </a:lnTo>
                    <a:lnTo>
                      <a:pt x="4426" y="324100"/>
                    </a:lnTo>
                    <a:lnTo>
                      <a:pt x="17186" y="370578"/>
                    </a:lnTo>
                    <a:lnTo>
                      <a:pt x="37506" y="413375"/>
                    </a:lnTo>
                    <a:lnTo>
                      <a:pt x="64609" y="451717"/>
                    </a:lnTo>
                    <a:lnTo>
                      <a:pt x="97720" y="484828"/>
                    </a:lnTo>
                    <a:lnTo>
                      <a:pt x="136062" y="511931"/>
                    </a:lnTo>
                    <a:lnTo>
                      <a:pt x="178859" y="532251"/>
                    </a:lnTo>
                    <a:lnTo>
                      <a:pt x="225337" y="545012"/>
                    </a:lnTo>
                    <a:lnTo>
                      <a:pt x="274719" y="549438"/>
                    </a:lnTo>
                    <a:lnTo>
                      <a:pt x="324100" y="545012"/>
                    </a:lnTo>
                    <a:lnTo>
                      <a:pt x="370578" y="532251"/>
                    </a:lnTo>
                    <a:lnTo>
                      <a:pt x="413375" y="511931"/>
                    </a:lnTo>
                    <a:lnTo>
                      <a:pt x="451717" y="484828"/>
                    </a:lnTo>
                    <a:lnTo>
                      <a:pt x="484828" y="451717"/>
                    </a:lnTo>
                    <a:lnTo>
                      <a:pt x="511931" y="413375"/>
                    </a:lnTo>
                    <a:lnTo>
                      <a:pt x="532251" y="370578"/>
                    </a:lnTo>
                    <a:lnTo>
                      <a:pt x="545012" y="324100"/>
                    </a:lnTo>
                    <a:lnTo>
                      <a:pt x="549438" y="274719"/>
                    </a:lnTo>
                    <a:lnTo>
                      <a:pt x="545012" y="225337"/>
                    </a:lnTo>
                    <a:lnTo>
                      <a:pt x="532251" y="178859"/>
                    </a:lnTo>
                    <a:lnTo>
                      <a:pt x="511931" y="136062"/>
                    </a:lnTo>
                    <a:lnTo>
                      <a:pt x="484828" y="97720"/>
                    </a:lnTo>
                    <a:lnTo>
                      <a:pt x="451717" y="64609"/>
                    </a:lnTo>
                    <a:lnTo>
                      <a:pt x="413375" y="37506"/>
                    </a:lnTo>
                    <a:lnTo>
                      <a:pt x="370578" y="17186"/>
                    </a:lnTo>
                    <a:lnTo>
                      <a:pt x="324100" y="4426"/>
                    </a:lnTo>
                    <a:lnTo>
                      <a:pt x="274719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91"/>
              <p:cNvSpPr/>
              <p:nvPr/>
            </p:nvSpPr>
            <p:spPr>
              <a:xfrm>
                <a:off x="11177281" y="10482302"/>
                <a:ext cx="293370" cy="29337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293370">
                    <a:moveTo>
                      <a:pt x="146490" y="0"/>
                    </a:moveTo>
                    <a:lnTo>
                      <a:pt x="100186" y="7467"/>
                    </a:lnTo>
                    <a:lnTo>
                      <a:pt x="59973" y="28262"/>
                    </a:lnTo>
                    <a:lnTo>
                      <a:pt x="28263" y="59972"/>
                    </a:lnTo>
                    <a:lnTo>
                      <a:pt x="7467" y="100183"/>
                    </a:lnTo>
                    <a:lnTo>
                      <a:pt x="0" y="146483"/>
                    </a:lnTo>
                    <a:lnTo>
                      <a:pt x="7467" y="192784"/>
                    </a:lnTo>
                    <a:lnTo>
                      <a:pt x="28263" y="232997"/>
                    </a:lnTo>
                    <a:lnTo>
                      <a:pt x="59973" y="264709"/>
                    </a:lnTo>
                    <a:lnTo>
                      <a:pt x="100186" y="285506"/>
                    </a:lnTo>
                    <a:lnTo>
                      <a:pt x="146490" y="292974"/>
                    </a:lnTo>
                    <a:lnTo>
                      <a:pt x="192791" y="285506"/>
                    </a:lnTo>
                    <a:lnTo>
                      <a:pt x="233002" y="264709"/>
                    </a:lnTo>
                    <a:lnTo>
                      <a:pt x="264711" y="232997"/>
                    </a:lnTo>
                    <a:lnTo>
                      <a:pt x="285506" y="192784"/>
                    </a:lnTo>
                    <a:lnTo>
                      <a:pt x="292974" y="146483"/>
                    </a:lnTo>
                    <a:lnTo>
                      <a:pt x="285506" y="100183"/>
                    </a:lnTo>
                    <a:lnTo>
                      <a:pt x="264711" y="59972"/>
                    </a:lnTo>
                    <a:lnTo>
                      <a:pt x="233002" y="28262"/>
                    </a:lnTo>
                    <a:lnTo>
                      <a:pt x="192791" y="7467"/>
                    </a:lnTo>
                    <a:lnTo>
                      <a:pt x="146490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92"/>
              <p:cNvSpPr/>
              <p:nvPr/>
            </p:nvSpPr>
            <p:spPr>
              <a:xfrm>
                <a:off x="9122225" y="10307463"/>
                <a:ext cx="183515" cy="375920"/>
              </a:xfrm>
              <a:custGeom>
                <a:avLst/>
                <a:gdLst/>
                <a:ahLst/>
                <a:cxnLst/>
                <a:rect l="l" t="t" r="r" b="b"/>
                <a:pathLst>
                  <a:path w="183515" h="375920">
                    <a:moveTo>
                      <a:pt x="91589" y="0"/>
                    </a:moveTo>
                    <a:lnTo>
                      <a:pt x="37498" y="36227"/>
                    </a:lnTo>
                    <a:lnTo>
                      <a:pt x="17671" y="76873"/>
                    </a:lnTo>
                    <a:lnTo>
                      <a:pt x="4669" y="128417"/>
                    </a:lnTo>
                    <a:lnTo>
                      <a:pt x="0" y="187767"/>
                    </a:lnTo>
                    <a:lnTo>
                      <a:pt x="4669" y="247117"/>
                    </a:lnTo>
                    <a:lnTo>
                      <a:pt x="17671" y="298661"/>
                    </a:lnTo>
                    <a:lnTo>
                      <a:pt x="37498" y="339307"/>
                    </a:lnTo>
                    <a:lnTo>
                      <a:pt x="62640" y="365963"/>
                    </a:lnTo>
                    <a:lnTo>
                      <a:pt x="91589" y="375535"/>
                    </a:lnTo>
                    <a:lnTo>
                      <a:pt x="120541" y="365963"/>
                    </a:lnTo>
                    <a:lnTo>
                      <a:pt x="145686" y="339307"/>
                    </a:lnTo>
                    <a:lnTo>
                      <a:pt x="165513" y="298661"/>
                    </a:lnTo>
                    <a:lnTo>
                      <a:pt x="178516" y="247117"/>
                    </a:lnTo>
                    <a:lnTo>
                      <a:pt x="183186" y="187767"/>
                    </a:lnTo>
                    <a:lnTo>
                      <a:pt x="178516" y="128417"/>
                    </a:lnTo>
                    <a:lnTo>
                      <a:pt x="165513" y="76873"/>
                    </a:lnTo>
                    <a:lnTo>
                      <a:pt x="145686" y="36227"/>
                    </a:lnTo>
                    <a:lnTo>
                      <a:pt x="120541" y="9572"/>
                    </a:lnTo>
                    <a:lnTo>
                      <a:pt x="91589" y="0"/>
                    </a:lnTo>
                    <a:close/>
                  </a:path>
                </a:pathLst>
              </a:custGeom>
              <a:solidFill>
                <a:srgbClr val="4B4A4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93"/>
              <p:cNvSpPr/>
              <p:nvPr/>
            </p:nvSpPr>
            <p:spPr>
              <a:xfrm>
                <a:off x="9479463" y="10307463"/>
                <a:ext cx="183515" cy="375920"/>
              </a:xfrm>
              <a:custGeom>
                <a:avLst/>
                <a:gdLst/>
                <a:ahLst/>
                <a:cxnLst/>
                <a:rect l="l" t="t" r="r" b="b"/>
                <a:pathLst>
                  <a:path w="183515" h="375920">
                    <a:moveTo>
                      <a:pt x="91589" y="0"/>
                    </a:moveTo>
                    <a:lnTo>
                      <a:pt x="37498" y="36227"/>
                    </a:lnTo>
                    <a:lnTo>
                      <a:pt x="17671" y="76873"/>
                    </a:lnTo>
                    <a:lnTo>
                      <a:pt x="4669" y="128417"/>
                    </a:lnTo>
                    <a:lnTo>
                      <a:pt x="0" y="187767"/>
                    </a:lnTo>
                    <a:lnTo>
                      <a:pt x="4669" y="247117"/>
                    </a:lnTo>
                    <a:lnTo>
                      <a:pt x="17671" y="298661"/>
                    </a:lnTo>
                    <a:lnTo>
                      <a:pt x="37498" y="339307"/>
                    </a:lnTo>
                    <a:lnTo>
                      <a:pt x="62640" y="365963"/>
                    </a:lnTo>
                    <a:lnTo>
                      <a:pt x="91589" y="375535"/>
                    </a:lnTo>
                    <a:lnTo>
                      <a:pt x="120541" y="365963"/>
                    </a:lnTo>
                    <a:lnTo>
                      <a:pt x="145686" y="339307"/>
                    </a:lnTo>
                    <a:lnTo>
                      <a:pt x="165513" y="298661"/>
                    </a:lnTo>
                    <a:lnTo>
                      <a:pt x="178516" y="247117"/>
                    </a:lnTo>
                    <a:lnTo>
                      <a:pt x="183186" y="187767"/>
                    </a:lnTo>
                    <a:lnTo>
                      <a:pt x="178516" y="128417"/>
                    </a:lnTo>
                    <a:lnTo>
                      <a:pt x="165513" y="76873"/>
                    </a:lnTo>
                    <a:lnTo>
                      <a:pt x="145686" y="36227"/>
                    </a:lnTo>
                    <a:lnTo>
                      <a:pt x="120541" y="9572"/>
                    </a:lnTo>
                    <a:lnTo>
                      <a:pt x="91589" y="0"/>
                    </a:lnTo>
                    <a:close/>
                  </a:path>
                </a:pathLst>
              </a:custGeom>
              <a:solidFill>
                <a:srgbClr val="4B4A4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94"/>
              <p:cNvSpPr/>
              <p:nvPr/>
            </p:nvSpPr>
            <p:spPr>
              <a:xfrm>
                <a:off x="9547132" y="10914021"/>
                <a:ext cx="389890" cy="497205"/>
              </a:xfrm>
              <a:custGeom>
                <a:avLst/>
                <a:gdLst/>
                <a:ahLst/>
                <a:cxnLst/>
                <a:rect l="l" t="t" r="r" b="b"/>
                <a:pathLst>
                  <a:path w="389890" h="497204">
                    <a:moveTo>
                      <a:pt x="52129" y="0"/>
                    </a:moveTo>
                    <a:lnTo>
                      <a:pt x="34592" y="734"/>
                    </a:lnTo>
                    <a:lnTo>
                      <a:pt x="18118" y="8420"/>
                    </a:lnTo>
                    <a:lnTo>
                      <a:pt x="5898" y="21893"/>
                    </a:lnTo>
                    <a:lnTo>
                      <a:pt x="0" y="38430"/>
                    </a:lnTo>
                    <a:lnTo>
                      <a:pt x="733" y="55970"/>
                    </a:lnTo>
                    <a:lnTo>
                      <a:pt x="307617" y="478517"/>
                    </a:lnTo>
                    <a:lnTo>
                      <a:pt x="344525" y="497148"/>
                    </a:lnTo>
                    <a:lnTo>
                      <a:pt x="351596" y="496601"/>
                    </a:lnTo>
                    <a:lnTo>
                      <a:pt x="383873" y="474745"/>
                    </a:lnTo>
                    <a:lnTo>
                      <a:pt x="389771" y="458209"/>
                    </a:lnTo>
                    <a:lnTo>
                      <a:pt x="389038" y="440668"/>
                    </a:lnTo>
                    <a:lnTo>
                      <a:pt x="381362" y="424183"/>
                    </a:lnTo>
                    <a:lnTo>
                      <a:pt x="82147" y="18122"/>
                    </a:lnTo>
                    <a:lnTo>
                      <a:pt x="68668" y="5900"/>
                    </a:lnTo>
                    <a:lnTo>
                      <a:pt x="52129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95"/>
              <p:cNvSpPr/>
              <p:nvPr/>
            </p:nvSpPr>
            <p:spPr>
              <a:xfrm>
                <a:off x="9140986" y="11081846"/>
                <a:ext cx="608965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608965" h="215265">
                    <a:moveTo>
                      <a:pt x="39161" y="0"/>
                    </a:moveTo>
                    <a:lnTo>
                      <a:pt x="22048" y="5979"/>
                    </a:lnTo>
                    <a:lnTo>
                      <a:pt x="8543" y="18168"/>
                    </a:lnTo>
                    <a:lnTo>
                      <a:pt x="1022" y="34036"/>
                    </a:lnTo>
                    <a:lnTo>
                      <a:pt x="0" y="51564"/>
                    </a:lnTo>
                    <a:lnTo>
                      <a:pt x="5991" y="68731"/>
                    </a:lnTo>
                    <a:lnTo>
                      <a:pt x="29653" y="100304"/>
                    </a:lnTo>
                    <a:lnTo>
                      <a:pt x="57646" y="128739"/>
                    </a:lnTo>
                    <a:lnTo>
                      <a:pt x="97028" y="159207"/>
                    </a:lnTo>
                    <a:lnTo>
                      <a:pt x="148260" y="186911"/>
                    </a:lnTo>
                    <a:lnTo>
                      <a:pt x="211802" y="207052"/>
                    </a:lnTo>
                    <a:lnTo>
                      <a:pt x="288114" y="214832"/>
                    </a:lnTo>
                    <a:lnTo>
                      <a:pt x="363745" y="208228"/>
                    </a:lnTo>
                    <a:lnTo>
                      <a:pt x="430008" y="191130"/>
                    </a:lnTo>
                    <a:lnTo>
                      <a:pt x="486194" y="167613"/>
                    </a:lnTo>
                    <a:lnTo>
                      <a:pt x="531592" y="141750"/>
                    </a:lnTo>
                    <a:lnTo>
                      <a:pt x="557598" y="123235"/>
                    </a:lnTo>
                    <a:lnTo>
                      <a:pt x="288114" y="123235"/>
                    </a:lnTo>
                    <a:lnTo>
                      <a:pt x="213777" y="113144"/>
                    </a:lnTo>
                    <a:lnTo>
                      <a:pt x="157198" y="88905"/>
                    </a:lnTo>
                    <a:lnTo>
                      <a:pt x="117442" y="59567"/>
                    </a:lnTo>
                    <a:lnTo>
                      <a:pt x="93572" y="34180"/>
                    </a:lnTo>
                    <a:lnTo>
                      <a:pt x="84651" y="21795"/>
                    </a:lnTo>
                    <a:lnTo>
                      <a:pt x="72457" y="8421"/>
                    </a:lnTo>
                    <a:lnTo>
                      <a:pt x="56629" y="985"/>
                    </a:lnTo>
                    <a:lnTo>
                      <a:pt x="39161" y="0"/>
                    </a:lnTo>
                    <a:close/>
                  </a:path>
                  <a:path w="608965" h="215265">
                    <a:moveTo>
                      <a:pt x="562114" y="13443"/>
                    </a:moveTo>
                    <a:lnTo>
                      <a:pt x="544950" y="17058"/>
                    </a:lnTo>
                    <a:lnTo>
                      <a:pt x="529961" y="27298"/>
                    </a:lnTo>
                    <a:lnTo>
                      <a:pt x="521906" y="34737"/>
                    </a:lnTo>
                    <a:lnTo>
                      <a:pt x="499432" y="52596"/>
                    </a:lnTo>
                    <a:lnTo>
                      <a:pt x="463676" y="75626"/>
                    </a:lnTo>
                    <a:lnTo>
                      <a:pt x="415779" y="98576"/>
                    </a:lnTo>
                    <a:lnTo>
                      <a:pt x="356879" y="116195"/>
                    </a:lnTo>
                    <a:lnTo>
                      <a:pt x="288114" y="123235"/>
                    </a:lnTo>
                    <a:lnTo>
                      <a:pt x="557598" y="123235"/>
                    </a:lnTo>
                    <a:lnTo>
                      <a:pt x="595961" y="90817"/>
                    </a:lnTo>
                    <a:lnTo>
                      <a:pt x="608652" y="58283"/>
                    </a:lnTo>
                    <a:lnTo>
                      <a:pt x="604965" y="41184"/>
                    </a:lnTo>
                    <a:lnTo>
                      <a:pt x="594656" y="26270"/>
                    </a:lnTo>
                    <a:lnTo>
                      <a:pt x="579377" y="16499"/>
                    </a:lnTo>
                    <a:lnTo>
                      <a:pt x="562114" y="13443"/>
                    </a:lnTo>
                    <a:close/>
                  </a:path>
                </a:pathLst>
              </a:custGeom>
              <a:solidFill>
                <a:srgbClr val="DEB7A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96"/>
              <p:cNvSpPr/>
              <p:nvPr/>
            </p:nvSpPr>
            <p:spPr>
              <a:xfrm>
                <a:off x="9748125" y="10617360"/>
                <a:ext cx="366395" cy="366395"/>
              </a:xfrm>
              <a:custGeom>
                <a:avLst/>
                <a:gdLst/>
                <a:ahLst/>
                <a:cxnLst/>
                <a:rect l="l" t="t" r="r" b="b"/>
                <a:pathLst>
                  <a:path w="366395" h="366395">
                    <a:moveTo>
                      <a:pt x="183186" y="0"/>
                    </a:moveTo>
                    <a:lnTo>
                      <a:pt x="134487" y="6543"/>
                    </a:lnTo>
                    <a:lnTo>
                      <a:pt x="90728" y="25010"/>
                    </a:lnTo>
                    <a:lnTo>
                      <a:pt x="53653" y="53653"/>
                    </a:lnTo>
                    <a:lnTo>
                      <a:pt x="25010" y="90728"/>
                    </a:lnTo>
                    <a:lnTo>
                      <a:pt x="6543" y="134487"/>
                    </a:lnTo>
                    <a:lnTo>
                      <a:pt x="0" y="183186"/>
                    </a:lnTo>
                    <a:lnTo>
                      <a:pt x="6543" y="231884"/>
                    </a:lnTo>
                    <a:lnTo>
                      <a:pt x="25010" y="275643"/>
                    </a:lnTo>
                    <a:lnTo>
                      <a:pt x="53653" y="312718"/>
                    </a:lnTo>
                    <a:lnTo>
                      <a:pt x="90728" y="341362"/>
                    </a:lnTo>
                    <a:lnTo>
                      <a:pt x="134487" y="359828"/>
                    </a:lnTo>
                    <a:lnTo>
                      <a:pt x="183186" y="366372"/>
                    </a:lnTo>
                    <a:lnTo>
                      <a:pt x="231884" y="359828"/>
                    </a:lnTo>
                    <a:lnTo>
                      <a:pt x="275643" y="341362"/>
                    </a:lnTo>
                    <a:lnTo>
                      <a:pt x="312718" y="312718"/>
                    </a:lnTo>
                    <a:lnTo>
                      <a:pt x="341362" y="275643"/>
                    </a:lnTo>
                    <a:lnTo>
                      <a:pt x="359828" y="231884"/>
                    </a:lnTo>
                    <a:lnTo>
                      <a:pt x="366372" y="183186"/>
                    </a:lnTo>
                    <a:lnTo>
                      <a:pt x="359828" y="134487"/>
                    </a:lnTo>
                    <a:lnTo>
                      <a:pt x="341362" y="90728"/>
                    </a:lnTo>
                    <a:lnTo>
                      <a:pt x="312718" y="53653"/>
                    </a:lnTo>
                    <a:lnTo>
                      <a:pt x="275643" y="25010"/>
                    </a:lnTo>
                    <a:lnTo>
                      <a:pt x="231884" y="6543"/>
                    </a:lnTo>
                    <a:lnTo>
                      <a:pt x="183186" y="0"/>
                    </a:lnTo>
                    <a:close/>
                  </a:path>
                </a:pathLst>
              </a:custGeom>
              <a:solidFill>
                <a:srgbClr val="F6C3B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97"/>
              <p:cNvSpPr/>
              <p:nvPr/>
            </p:nvSpPr>
            <p:spPr>
              <a:xfrm>
                <a:off x="9357185" y="9725862"/>
                <a:ext cx="302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2895">
                    <a:moveTo>
                      <a:pt x="0" y="0"/>
                    </a:moveTo>
                    <a:lnTo>
                      <a:pt x="302605" y="0"/>
                    </a:lnTo>
                  </a:path>
                </a:pathLst>
              </a:custGeom>
              <a:ln w="70922">
                <a:solidFill>
                  <a:srgbClr val="F0D7C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98"/>
              <p:cNvSpPr/>
              <p:nvPr/>
            </p:nvSpPr>
            <p:spPr>
              <a:xfrm>
                <a:off x="9215339" y="9929176"/>
                <a:ext cx="478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8154">
                    <a:moveTo>
                      <a:pt x="0" y="0"/>
                    </a:moveTo>
                    <a:lnTo>
                      <a:pt x="477543" y="0"/>
                    </a:lnTo>
                  </a:path>
                </a:pathLst>
              </a:custGeom>
              <a:ln w="70922">
                <a:solidFill>
                  <a:srgbClr val="F0D7C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99"/>
              <p:cNvSpPr/>
              <p:nvPr/>
            </p:nvSpPr>
            <p:spPr>
              <a:xfrm>
                <a:off x="10815469" y="9836749"/>
                <a:ext cx="687070" cy="572770"/>
              </a:xfrm>
              <a:custGeom>
                <a:avLst/>
                <a:gdLst/>
                <a:ahLst/>
                <a:cxnLst/>
                <a:rect l="l" t="t" r="r" b="b"/>
                <a:pathLst>
                  <a:path w="687070" h="572770">
                    <a:moveTo>
                      <a:pt x="400812" y="0"/>
                    </a:moveTo>
                    <a:lnTo>
                      <a:pt x="286243" y="0"/>
                    </a:lnTo>
                    <a:lnTo>
                      <a:pt x="239814" y="3746"/>
                    </a:lnTo>
                    <a:lnTo>
                      <a:pt x="195769" y="14593"/>
                    </a:lnTo>
                    <a:lnTo>
                      <a:pt x="154699" y="31950"/>
                    </a:lnTo>
                    <a:lnTo>
                      <a:pt x="117192" y="55229"/>
                    </a:lnTo>
                    <a:lnTo>
                      <a:pt x="83839" y="83840"/>
                    </a:lnTo>
                    <a:lnTo>
                      <a:pt x="55228" y="117194"/>
                    </a:lnTo>
                    <a:lnTo>
                      <a:pt x="31950" y="154701"/>
                    </a:lnTo>
                    <a:lnTo>
                      <a:pt x="14593" y="195772"/>
                    </a:lnTo>
                    <a:lnTo>
                      <a:pt x="3746" y="239819"/>
                    </a:lnTo>
                    <a:lnTo>
                      <a:pt x="0" y="286251"/>
                    </a:lnTo>
                    <a:lnTo>
                      <a:pt x="3746" y="332680"/>
                    </a:lnTo>
                    <a:lnTo>
                      <a:pt x="14593" y="376725"/>
                    </a:lnTo>
                    <a:lnTo>
                      <a:pt x="31950" y="417796"/>
                    </a:lnTo>
                    <a:lnTo>
                      <a:pt x="55228" y="455302"/>
                    </a:lnTo>
                    <a:lnTo>
                      <a:pt x="83839" y="488655"/>
                    </a:lnTo>
                    <a:lnTo>
                      <a:pt x="117192" y="517266"/>
                    </a:lnTo>
                    <a:lnTo>
                      <a:pt x="154699" y="540544"/>
                    </a:lnTo>
                    <a:lnTo>
                      <a:pt x="195769" y="557902"/>
                    </a:lnTo>
                    <a:lnTo>
                      <a:pt x="239814" y="568748"/>
                    </a:lnTo>
                    <a:lnTo>
                      <a:pt x="286243" y="572495"/>
                    </a:lnTo>
                    <a:lnTo>
                      <a:pt x="400812" y="572495"/>
                    </a:lnTo>
                    <a:lnTo>
                      <a:pt x="447242" y="568748"/>
                    </a:lnTo>
                    <a:lnTo>
                      <a:pt x="491287" y="557902"/>
                    </a:lnTo>
                    <a:lnTo>
                      <a:pt x="532357" y="540544"/>
                    </a:lnTo>
                    <a:lnTo>
                      <a:pt x="569863" y="517266"/>
                    </a:lnTo>
                    <a:lnTo>
                      <a:pt x="603217" y="488655"/>
                    </a:lnTo>
                    <a:lnTo>
                      <a:pt x="631827" y="455302"/>
                    </a:lnTo>
                    <a:lnTo>
                      <a:pt x="655106" y="417796"/>
                    </a:lnTo>
                    <a:lnTo>
                      <a:pt x="672463" y="376725"/>
                    </a:lnTo>
                    <a:lnTo>
                      <a:pt x="683310" y="332680"/>
                    </a:lnTo>
                    <a:lnTo>
                      <a:pt x="687056" y="286251"/>
                    </a:lnTo>
                    <a:lnTo>
                      <a:pt x="683310" y="239819"/>
                    </a:lnTo>
                    <a:lnTo>
                      <a:pt x="672463" y="195772"/>
                    </a:lnTo>
                    <a:lnTo>
                      <a:pt x="655106" y="154701"/>
                    </a:lnTo>
                    <a:lnTo>
                      <a:pt x="631827" y="117194"/>
                    </a:lnTo>
                    <a:lnTo>
                      <a:pt x="603217" y="83840"/>
                    </a:lnTo>
                    <a:lnTo>
                      <a:pt x="569863" y="55229"/>
                    </a:lnTo>
                    <a:lnTo>
                      <a:pt x="532357" y="31950"/>
                    </a:lnTo>
                    <a:lnTo>
                      <a:pt x="491287" y="14593"/>
                    </a:lnTo>
                    <a:lnTo>
                      <a:pt x="447242" y="3746"/>
                    </a:lnTo>
                    <a:lnTo>
                      <a:pt x="400812" y="0"/>
                    </a:lnTo>
                    <a:close/>
                  </a:path>
                </a:pathLst>
              </a:custGeom>
              <a:solidFill>
                <a:srgbClr val="DCDCD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00"/>
              <p:cNvSpPr/>
              <p:nvPr/>
            </p:nvSpPr>
            <p:spPr>
              <a:xfrm>
                <a:off x="9471994" y="10058199"/>
                <a:ext cx="28003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155575">
                    <a:moveTo>
                      <a:pt x="209590" y="0"/>
                    </a:moveTo>
                    <a:lnTo>
                      <a:pt x="70404" y="0"/>
                    </a:lnTo>
                    <a:lnTo>
                      <a:pt x="42998" y="5532"/>
                    </a:lnTo>
                    <a:lnTo>
                      <a:pt x="20619" y="20619"/>
                    </a:lnTo>
                    <a:lnTo>
                      <a:pt x="5532" y="42998"/>
                    </a:lnTo>
                    <a:lnTo>
                      <a:pt x="0" y="70404"/>
                    </a:lnTo>
                    <a:lnTo>
                      <a:pt x="0" y="84589"/>
                    </a:lnTo>
                    <a:lnTo>
                      <a:pt x="5532" y="111992"/>
                    </a:lnTo>
                    <a:lnTo>
                      <a:pt x="20619" y="134371"/>
                    </a:lnTo>
                    <a:lnTo>
                      <a:pt x="42998" y="149461"/>
                    </a:lnTo>
                    <a:lnTo>
                      <a:pt x="70404" y="154994"/>
                    </a:lnTo>
                    <a:lnTo>
                      <a:pt x="209590" y="154994"/>
                    </a:lnTo>
                    <a:lnTo>
                      <a:pt x="236996" y="149461"/>
                    </a:lnTo>
                    <a:lnTo>
                      <a:pt x="259375" y="134371"/>
                    </a:lnTo>
                    <a:lnTo>
                      <a:pt x="274463" y="111992"/>
                    </a:lnTo>
                    <a:lnTo>
                      <a:pt x="279995" y="84589"/>
                    </a:lnTo>
                    <a:lnTo>
                      <a:pt x="279995" y="70404"/>
                    </a:lnTo>
                    <a:lnTo>
                      <a:pt x="274463" y="42998"/>
                    </a:lnTo>
                    <a:lnTo>
                      <a:pt x="259375" y="20619"/>
                    </a:lnTo>
                    <a:lnTo>
                      <a:pt x="236996" y="5532"/>
                    </a:lnTo>
                    <a:lnTo>
                      <a:pt x="209590" y="0"/>
                    </a:lnTo>
                    <a:close/>
                  </a:path>
                </a:pathLst>
              </a:custGeom>
              <a:solidFill>
                <a:srgbClr val="D4D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01"/>
              <p:cNvSpPr/>
              <p:nvPr/>
            </p:nvSpPr>
            <p:spPr>
              <a:xfrm>
                <a:off x="9037664" y="10058199"/>
                <a:ext cx="280035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155575">
                    <a:moveTo>
                      <a:pt x="209590" y="0"/>
                    </a:moveTo>
                    <a:lnTo>
                      <a:pt x="70404" y="0"/>
                    </a:lnTo>
                    <a:lnTo>
                      <a:pt x="42998" y="5532"/>
                    </a:lnTo>
                    <a:lnTo>
                      <a:pt x="20619" y="20619"/>
                    </a:lnTo>
                    <a:lnTo>
                      <a:pt x="5532" y="42998"/>
                    </a:lnTo>
                    <a:lnTo>
                      <a:pt x="0" y="70404"/>
                    </a:lnTo>
                    <a:lnTo>
                      <a:pt x="0" y="84589"/>
                    </a:lnTo>
                    <a:lnTo>
                      <a:pt x="5532" y="111992"/>
                    </a:lnTo>
                    <a:lnTo>
                      <a:pt x="20619" y="134371"/>
                    </a:lnTo>
                    <a:lnTo>
                      <a:pt x="42998" y="149461"/>
                    </a:lnTo>
                    <a:lnTo>
                      <a:pt x="70404" y="154994"/>
                    </a:lnTo>
                    <a:lnTo>
                      <a:pt x="209590" y="154994"/>
                    </a:lnTo>
                    <a:lnTo>
                      <a:pt x="236996" y="149461"/>
                    </a:lnTo>
                    <a:lnTo>
                      <a:pt x="259375" y="134371"/>
                    </a:lnTo>
                    <a:lnTo>
                      <a:pt x="274463" y="111992"/>
                    </a:lnTo>
                    <a:lnTo>
                      <a:pt x="279995" y="84589"/>
                    </a:lnTo>
                    <a:lnTo>
                      <a:pt x="279995" y="70404"/>
                    </a:lnTo>
                    <a:lnTo>
                      <a:pt x="274463" y="42998"/>
                    </a:lnTo>
                    <a:lnTo>
                      <a:pt x="259375" y="20619"/>
                    </a:lnTo>
                    <a:lnTo>
                      <a:pt x="236996" y="5532"/>
                    </a:lnTo>
                    <a:lnTo>
                      <a:pt x="209590" y="0"/>
                    </a:lnTo>
                    <a:close/>
                  </a:path>
                </a:pathLst>
              </a:custGeom>
              <a:solidFill>
                <a:srgbClr val="D4D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02"/>
              <p:cNvSpPr/>
              <p:nvPr/>
            </p:nvSpPr>
            <p:spPr>
              <a:xfrm>
                <a:off x="8952840" y="12029792"/>
                <a:ext cx="2994025" cy="1305560"/>
              </a:xfrm>
              <a:custGeom>
                <a:avLst/>
                <a:gdLst/>
                <a:ahLst/>
                <a:cxnLst/>
                <a:rect l="l" t="t" r="r" b="b"/>
                <a:pathLst>
                  <a:path w="2994025" h="1305559">
                    <a:moveTo>
                      <a:pt x="2596068" y="0"/>
                    </a:moveTo>
                    <a:lnTo>
                      <a:pt x="397592" y="0"/>
                    </a:lnTo>
                    <a:lnTo>
                      <a:pt x="351225" y="2674"/>
                    </a:lnTo>
                    <a:lnTo>
                      <a:pt x="306428" y="10500"/>
                    </a:lnTo>
                    <a:lnTo>
                      <a:pt x="263501" y="23179"/>
                    </a:lnTo>
                    <a:lnTo>
                      <a:pt x="222741" y="40411"/>
                    </a:lnTo>
                    <a:lnTo>
                      <a:pt x="184448" y="61900"/>
                    </a:lnTo>
                    <a:lnTo>
                      <a:pt x="148918" y="87346"/>
                    </a:lnTo>
                    <a:lnTo>
                      <a:pt x="116452" y="116452"/>
                    </a:lnTo>
                    <a:lnTo>
                      <a:pt x="87346" y="148918"/>
                    </a:lnTo>
                    <a:lnTo>
                      <a:pt x="61900" y="184448"/>
                    </a:lnTo>
                    <a:lnTo>
                      <a:pt x="40411" y="222741"/>
                    </a:lnTo>
                    <a:lnTo>
                      <a:pt x="23179" y="263501"/>
                    </a:lnTo>
                    <a:lnTo>
                      <a:pt x="10500" y="306428"/>
                    </a:lnTo>
                    <a:lnTo>
                      <a:pt x="2674" y="351225"/>
                    </a:lnTo>
                    <a:lnTo>
                      <a:pt x="0" y="397592"/>
                    </a:lnTo>
                    <a:lnTo>
                      <a:pt x="0" y="1305403"/>
                    </a:lnTo>
                    <a:lnTo>
                      <a:pt x="2993661" y="1305403"/>
                    </a:lnTo>
                    <a:lnTo>
                      <a:pt x="2993661" y="397592"/>
                    </a:lnTo>
                    <a:lnTo>
                      <a:pt x="2990986" y="351225"/>
                    </a:lnTo>
                    <a:lnTo>
                      <a:pt x="2983160" y="306428"/>
                    </a:lnTo>
                    <a:lnTo>
                      <a:pt x="2970481" y="263501"/>
                    </a:lnTo>
                    <a:lnTo>
                      <a:pt x="2953249" y="222741"/>
                    </a:lnTo>
                    <a:lnTo>
                      <a:pt x="2931760" y="184448"/>
                    </a:lnTo>
                    <a:lnTo>
                      <a:pt x="2906314" y="148918"/>
                    </a:lnTo>
                    <a:lnTo>
                      <a:pt x="2877208" y="116452"/>
                    </a:lnTo>
                    <a:lnTo>
                      <a:pt x="2844742" y="87346"/>
                    </a:lnTo>
                    <a:lnTo>
                      <a:pt x="2809212" y="61900"/>
                    </a:lnTo>
                    <a:lnTo>
                      <a:pt x="2770919" y="40411"/>
                    </a:lnTo>
                    <a:lnTo>
                      <a:pt x="2730159" y="23179"/>
                    </a:lnTo>
                    <a:lnTo>
                      <a:pt x="2687232" y="10500"/>
                    </a:lnTo>
                    <a:lnTo>
                      <a:pt x="2642436" y="2674"/>
                    </a:lnTo>
                    <a:lnTo>
                      <a:pt x="2596068" y="0"/>
                    </a:lnTo>
                    <a:close/>
                  </a:path>
                </a:pathLst>
              </a:custGeom>
              <a:solidFill>
                <a:srgbClr val="5AB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03"/>
              <p:cNvSpPr/>
              <p:nvPr/>
            </p:nvSpPr>
            <p:spPr>
              <a:xfrm>
                <a:off x="7754332" y="10881214"/>
                <a:ext cx="496570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496570" h="289559">
                    <a:moveTo>
                      <a:pt x="0" y="289109"/>
                    </a:moveTo>
                    <a:lnTo>
                      <a:pt x="496458" y="289109"/>
                    </a:lnTo>
                    <a:lnTo>
                      <a:pt x="496458" y="0"/>
                    </a:lnTo>
                    <a:lnTo>
                      <a:pt x="0" y="0"/>
                    </a:lnTo>
                    <a:lnTo>
                      <a:pt x="0" y="289109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04"/>
              <p:cNvSpPr/>
              <p:nvPr/>
            </p:nvSpPr>
            <p:spPr>
              <a:xfrm>
                <a:off x="7754332" y="10574573"/>
                <a:ext cx="496570" cy="306705"/>
              </a:xfrm>
              <a:custGeom>
                <a:avLst/>
                <a:gdLst/>
                <a:ahLst/>
                <a:cxnLst/>
                <a:rect l="l" t="t" r="r" b="b"/>
                <a:pathLst>
                  <a:path w="496570" h="306704">
                    <a:moveTo>
                      <a:pt x="496458" y="306641"/>
                    </a:moveTo>
                    <a:lnTo>
                      <a:pt x="0" y="306641"/>
                    </a:lnTo>
                    <a:lnTo>
                      <a:pt x="0" y="0"/>
                    </a:lnTo>
                    <a:lnTo>
                      <a:pt x="496458" y="0"/>
                    </a:lnTo>
                    <a:lnTo>
                      <a:pt x="496458" y="306641"/>
                    </a:lnTo>
                    <a:close/>
                  </a:path>
                </a:pathLst>
              </a:custGeom>
              <a:solidFill>
                <a:srgbClr val="F0DC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05"/>
              <p:cNvSpPr/>
              <p:nvPr/>
            </p:nvSpPr>
            <p:spPr>
              <a:xfrm>
                <a:off x="7662196" y="10939364"/>
                <a:ext cx="1671955" cy="1774825"/>
              </a:xfrm>
              <a:custGeom>
                <a:avLst/>
                <a:gdLst/>
                <a:ahLst/>
                <a:cxnLst/>
                <a:rect l="l" t="t" r="r" b="b"/>
                <a:pathLst>
                  <a:path w="1671954" h="1774825">
                    <a:moveTo>
                      <a:pt x="677418" y="0"/>
                    </a:moveTo>
                    <a:lnTo>
                      <a:pt x="0" y="0"/>
                    </a:lnTo>
                    <a:lnTo>
                      <a:pt x="0" y="1259310"/>
                    </a:lnTo>
                    <a:lnTo>
                      <a:pt x="2105" y="1306195"/>
                    </a:lnTo>
                    <a:lnTo>
                      <a:pt x="8299" y="1351901"/>
                    </a:lnTo>
                    <a:lnTo>
                      <a:pt x="18400" y="1396246"/>
                    </a:lnTo>
                    <a:lnTo>
                      <a:pt x="32226" y="1439048"/>
                    </a:lnTo>
                    <a:lnTo>
                      <a:pt x="49595" y="1480125"/>
                    </a:lnTo>
                    <a:lnTo>
                      <a:pt x="70326" y="1519295"/>
                    </a:lnTo>
                    <a:lnTo>
                      <a:pt x="94237" y="1556377"/>
                    </a:lnTo>
                    <a:lnTo>
                      <a:pt x="121146" y="1591188"/>
                    </a:lnTo>
                    <a:lnTo>
                      <a:pt x="150871" y="1623548"/>
                    </a:lnTo>
                    <a:lnTo>
                      <a:pt x="183230" y="1653273"/>
                    </a:lnTo>
                    <a:lnTo>
                      <a:pt x="218041" y="1680182"/>
                    </a:lnTo>
                    <a:lnTo>
                      <a:pt x="255123" y="1704093"/>
                    </a:lnTo>
                    <a:lnTo>
                      <a:pt x="294293" y="1724824"/>
                    </a:lnTo>
                    <a:lnTo>
                      <a:pt x="335370" y="1742194"/>
                    </a:lnTo>
                    <a:lnTo>
                      <a:pt x="378173" y="1756021"/>
                    </a:lnTo>
                    <a:lnTo>
                      <a:pt x="422518" y="1766122"/>
                    </a:lnTo>
                    <a:lnTo>
                      <a:pt x="468225" y="1772316"/>
                    </a:lnTo>
                    <a:lnTo>
                      <a:pt x="515111" y="1774421"/>
                    </a:lnTo>
                    <a:lnTo>
                      <a:pt x="1671853" y="1774421"/>
                    </a:lnTo>
                    <a:lnTo>
                      <a:pt x="1671853" y="1091656"/>
                    </a:lnTo>
                    <a:lnTo>
                      <a:pt x="782568" y="1091656"/>
                    </a:lnTo>
                    <a:lnTo>
                      <a:pt x="741639" y="1083392"/>
                    </a:lnTo>
                    <a:lnTo>
                      <a:pt x="708216" y="1060858"/>
                    </a:lnTo>
                    <a:lnTo>
                      <a:pt x="685681" y="1027434"/>
                    </a:lnTo>
                    <a:lnTo>
                      <a:pt x="677418" y="986506"/>
                    </a:lnTo>
                    <a:lnTo>
                      <a:pt x="677418" y="0"/>
                    </a:lnTo>
                    <a:close/>
                  </a:path>
                </a:pathLst>
              </a:custGeom>
              <a:solidFill>
                <a:srgbClr val="5AB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06"/>
              <p:cNvSpPr/>
              <p:nvPr/>
            </p:nvSpPr>
            <p:spPr>
              <a:xfrm>
                <a:off x="7754311" y="10187151"/>
                <a:ext cx="793115" cy="639445"/>
              </a:xfrm>
              <a:custGeom>
                <a:avLst/>
                <a:gdLst/>
                <a:ahLst/>
                <a:cxnLst/>
                <a:rect l="l" t="t" r="r" b="b"/>
                <a:pathLst>
                  <a:path w="793115" h="639445">
                    <a:moveTo>
                      <a:pt x="528820" y="0"/>
                    </a:moveTo>
                    <a:lnTo>
                      <a:pt x="264187" y="0"/>
                    </a:lnTo>
                    <a:lnTo>
                      <a:pt x="216700" y="4256"/>
                    </a:lnTo>
                    <a:lnTo>
                      <a:pt x="172005" y="16528"/>
                    </a:lnTo>
                    <a:lnTo>
                      <a:pt x="130848" y="36070"/>
                    </a:lnTo>
                    <a:lnTo>
                      <a:pt x="93976" y="62134"/>
                    </a:lnTo>
                    <a:lnTo>
                      <a:pt x="62134" y="93976"/>
                    </a:lnTo>
                    <a:lnTo>
                      <a:pt x="36070" y="130848"/>
                    </a:lnTo>
                    <a:lnTo>
                      <a:pt x="16528" y="172005"/>
                    </a:lnTo>
                    <a:lnTo>
                      <a:pt x="4256" y="216700"/>
                    </a:lnTo>
                    <a:lnTo>
                      <a:pt x="0" y="264187"/>
                    </a:lnTo>
                    <a:lnTo>
                      <a:pt x="0" y="375010"/>
                    </a:lnTo>
                    <a:lnTo>
                      <a:pt x="4256" y="422499"/>
                    </a:lnTo>
                    <a:lnTo>
                      <a:pt x="16528" y="467195"/>
                    </a:lnTo>
                    <a:lnTo>
                      <a:pt x="36070" y="508352"/>
                    </a:lnTo>
                    <a:lnTo>
                      <a:pt x="62134" y="545224"/>
                    </a:lnTo>
                    <a:lnTo>
                      <a:pt x="93976" y="577065"/>
                    </a:lnTo>
                    <a:lnTo>
                      <a:pt x="130848" y="603129"/>
                    </a:lnTo>
                    <a:lnTo>
                      <a:pt x="172005" y="622669"/>
                    </a:lnTo>
                    <a:lnTo>
                      <a:pt x="216700" y="634941"/>
                    </a:lnTo>
                    <a:lnTo>
                      <a:pt x="264187" y="639197"/>
                    </a:lnTo>
                    <a:lnTo>
                      <a:pt x="528820" y="639197"/>
                    </a:lnTo>
                    <a:lnTo>
                      <a:pt x="576309" y="634941"/>
                    </a:lnTo>
                    <a:lnTo>
                      <a:pt x="621005" y="622669"/>
                    </a:lnTo>
                    <a:lnTo>
                      <a:pt x="662162" y="603129"/>
                    </a:lnTo>
                    <a:lnTo>
                      <a:pt x="699034" y="577065"/>
                    </a:lnTo>
                    <a:lnTo>
                      <a:pt x="730875" y="545224"/>
                    </a:lnTo>
                    <a:lnTo>
                      <a:pt x="756939" y="508352"/>
                    </a:lnTo>
                    <a:lnTo>
                      <a:pt x="776480" y="467195"/>
                    </a:lnTo>
                    <a:lnTo>
                      <a:pt x="788751" y="422499"/>
                    </a:lnTo>
                    <a:lnTo>
                      <a:pt x="793007" y="375010"/>
                    </a:lnTo>
                    <a:lnTo>
                      <a:pt x="793007" y="264187"/>
                    </a:lnTo>
                    <a:lnTo>
                      <a:pt x="788751" y="216700"/>
                    </a:lnTo>
                    <a:lnTo>
                      <a:pt x="776480" y="172005"/>
                    </a:lnTo>
                    <a:lnTo>
                      <a:pt x="756939" y="130848"/>
                    </a:lnTo>
                    <a:lnTo>
                      <a:pt x="730875" y="93976"/>
                    </a:lnTo>
                    <a:lnTo>
                      <a:pt x="699034" y="62134"/>
                    </a:lnTo>
                    <a:lnTo>
                      <a:pt x="662162" y="36070"/>
                    </a:lnTo>
                    <a:lnTo>
                      <a:pt x="621005" y="16528"/>
                    </a:lnTo>
                    <a:lnTo>
                      <a:pt x="576309" y="4256"/>
                    </a:lnTo>
                    <a:lnTo>
                      <a:pt x="528820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07"/>
              <p:cNvSpPr/>
              <p:nvPr/>
            </p:nvSpPr>
            <p:spPr>
              <a:xfrm>
                <a:off x="7743410" y="9622676"/>
                <a:ext cx="17843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254000">
                    <a:moveTo>
                      <a:pt x="0" y="0"/>
                    </a:moveTo>
                    <a:lnTo>
                      <a:pt x="177845" y="253662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08"/>
              <p:cNvSpPr/>
              <p:nvPr/>
            </p:nvSpPr>
            <p:spPr>
              <a:xfrm>
                <a:off x="8109229" y="9495328"/>
                <a:ext cx="444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309879">
                    <a:moveTo>
                      <a:pt x="0" y="0"/>
                    </a:moveTo>
                    <a:lnTo>
                      <a:pt x="4134" y="309769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09"/>
              <p:cNvSpPr/>
              <p:nvPr/>
            </p:nvSpPr>
            <p:spPr>
              <a:xfrm>
                <a:off x="8308260" y="9608620"/>
                <a:ext cx="164465" cy="262890"/>
              </a:xfrm>
              <a:custGeom>
                <a:avLst/>
                <a:gdLst/>
                <a:ahLst/>
                <a:cxnLst/>
                <a:rect l="l" t="t" r="r" b="b"/>
                <a:pathLst>
                  <a:path w="164465" h="262890">
                    <a:moveTo>
                      <a:pt x="163951" y="0"/>
                    </a:moveTo>
                    <a:lnTo>
                      <a:pt x="0" y="262860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1813586" y="2292611"/>
              <a:ext cx="1462327" cy="467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직사각형 143"/>
            <p:cNvSpPr/>
            <p:nvPr/>
          </p:nvSpPr>
          <p:spPr>
            <a:xfrm>
              <a:off x="8366901" y="2253363"/>
              <a:ext cx="1982815" cy="467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5047017" y="2247180"/>
              <a:ext cx="1887832" cy="467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696503" y="2088868"/>
            <a:ext cx="18080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알려주세요</a:t>
            </a:r>
            <a:endParaRPr lang="en-US" altLang="ko-KR" sz="2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5072912" y="2093322"/>
            <a:ext cx="1808048" cy="67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물어보세요</a:t>
            </a:r>
            <a:endParaRPr lang="en-US" altLang="ko-KR" sz="2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8494932" y="2118777"/>
            <a:ext cx="1808048" cy="67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확인하세요</a:t>
            </a:r>
            <a:endParaRPr lang="en-US" altLang="ko-KR" sz="28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39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1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알려주세요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1590139"/>
            <a:ext cx="5369400" cy="2086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한쪽 모서리는 잘리고 다른 쪽 모서리는 둥근 사각형 1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1137382"/>
            <a:ext cx="23976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1157585"/>
            <a:ext cx="214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4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알려주세요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1" y="1714646"/>
            <a:ext cx="40875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현재 복용 중인 처방약 등 다른 약 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알레르기 등 이상반응 </a:t>
            </a: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기왕력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현재 앓고 있는 질환</a:t>
            </a:r>
            <a:endParaRPr lang="en-US" altLang="ko-K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특별한 행사나 일정 여부</a:t>
            </a:r>
          </a:p>
        </p:txBody>
      </p:sp>
      <p:sp>
        <p:nvSpPr>
          <p:cNvPr id="119" name="모서리가 둥근 사각형 설명선 118"/>
          <p:cNvSpPr/>
          <p:nvPr/>
        </p:nvSpPr>
        <p:spPr>
          <a:xfrm>
            <a:off x="4182269" y="4840490"/>
            <a:ext cx="4265746" cy="1209439"/>
          </a:xfrm>
          <a:prstGeom prst="wedgeRoundRectCallout">
            <a:avLst>
              <a:gd name="adj1" fmla="val 58470"/>
              <a:gd name="adj2" fmla="val -80065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4487069" y="4972050"/>
            <a:ext cx="3861429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[ 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증세 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]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“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열이 나고 목이 부어서 따끔거려요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.”</a:t>
            </a:r>
          </a:p>
        </p:txBody>
      </p:sp>
      <p:sp>
        <p:nvSpPr>
          <p:cNvPr id="121" name="모서리가 둥근 사각형 설명선 120"/>
          <p:cNvSpPr/>
          <p:nvPr/>
        </p:nvSpPr>
        <p:spPr>
          <a:xfrm>
            <a:off x="6887843" y="2172481"/>
            <a:ext cx="4265746" cy="1209439"/>
          </a:xfrm>
          <a:prstGeom prst="wedgeRoundRectCallout">
            <a:avLst>
              <a:gd name="adj1" fmla="val 20595"/>
              <a:gd name="adj2" fmla="val 72851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192643" y="2305050"/>
            <a:ext cx="3861429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[ 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의약품 이상반응 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]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“A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약을 먹었더니 두드러기가 났어요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”</a:t>
            </a:r>
          </a:p>
        </p:txBody>
      </p:sp>
      <p:grpSp>
        <p:nvGrpSpPr>
          <p:cNvPr id="125" name="그룹 124"/>
          <p:cNvGrpSpPr/>
          <p:nvPr/>
        </p:nvGrpSpPr>
        <p:grpSpPr>
          <a:xfrm>
            <a:off x="8982869" y="3752850"/>
            <a:ext cx="2484102" cy="3120723"/>
            <a:chOff x="9387799" y="6683328"/>
            <a:chExt cx="1286309" cy="1615962"/>
          </a:xfrm>
        </p:grpSpPr>
        <p:sp>
          <p:nvSpPr>
            <p:cNvPr id="126" name="object 82"/>
            <p:cNvSpPr/>
            <p:nvPr/>
          </p:nvSpPr>
          <p:spPr>
            <a:xfrm>
              <a:off x="9426361" y="6683328"/>
              <a:ext cx="1247747" cy="16159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83"/>
            <p:cNvSpPr/>
            <p:nvPr/>
          </p:nvSpPr>
          <p:spPr>
            <a:xfrm>
              <a:off x="9429381" y="6885585"/>
              <a:ext cx="1050458" cy="278977"/>
            </a:xfrm>
            <a:custGeom>
              <a:avLst/>
              <a:gdLst/>
              <a:ahLst/>
              <a:cxnLst/>
              <a:rect l="l" t="t" r="r" b="b"/>
              <a:pathLst>
                <a:path w="2874010" h="763270">
                  <a:moveTo>
                    <a:pt x="2676650" y="0"/>
                  </a:moveTo>
                  <a:lnTo>
                    <a:pt x="167044" y="0"/>
                  </a:lnTo>
                  <a:lnTo>
                    <a:pt x="153431" y="28288"/>
                  </a:lnTo>
                  <a:lnTo>
                    <a:pt x="120461" y="103867"/>
                  </a:lnTo>
                  <a:lnTo>
                    <a:pt x="79936" y="212809"/>
                  </a:lnTo>
                  <a:lnTo>
                    <a:pt x="43660" y="341187"/>
                  </a:lnTo>
                  <a:lnTo>
                    <a:pt x="20314" y="447781"/>
                  </a:lnTo>
                  <a:lnTo>
                    <a:pt x="7984" y="526667"/>
                  </a:lnTo>
                  <a:lnTo>
                    <a:pt x="2577" y="616866"/>
                  </a:lnTo>
                  <a:lnTo>
                    <a:pt x="0" y="757397"/>
                  </a:lnTo>
                  <a:lnTo>
                    <a:pt x="2873943" y="763092"/>
                  </a:lnTo>
                  <a:lnTo>
                    <a:pt x="2869384" y="633394"/>
                  </a:lnTo>
                  <a:lnTo>
                    <a:pt x="2858555" y="507948"/>
                  </a:lnTo>
                  <a:lnTo>
                    <a:pt x="2837468" y="374705"/>
                  </a:lnTo>
                  <a:lnTo>
                    <a:pt x="2814437" y="272104"/>
                  </a:lnTo>
                  <a:lnTo>
                    <a:pt x="2790009" y="198871"/>
                  </a:lnTo>
                  <a:lnTo>
                    <a:pt x="2749105" y="119879"/>
                  </a:lnTo>
                  <a:lnTo>
                    <a:pt x="2676650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84"/>
            <p:cNvSpPr/>
            <p:nvPr/>
          </p:nvSpPr>
          <p:spPr>
            <a:xfrm>
              <a:off x="9387799" y="7606801"/>
              <a:ext cx="88660" cy="88660"/>
            </a:xfrm>
            <a:custGeom>
              <a:avLst/>
              <a:gdLst/>
              <a:ahLst/>
              <a:cxnLst/>
              <a:rect l="l" t="t" r="r" b="b"/>
              <a:pathLst>
                <a:path w="242569" h="242570">
                  <a:moveTo>
                    <a:pt x="121008" y="0"/>
                  </a:moveTo>
                  <a:lnTo>
                    <a:pt x="73906" y="9509"/>
                  </a:lnTo>
                  <a:lnTo>
                    <a:pt x="35442" y="35443"/>
                  </a:lnTo>
                  <a:lnTo>
                    <a:pt x="9509" y="73909"/>
                  </a:lnTo>
                  <a:lnTo>
                    <a:pt x="0" y="121015"/>
                  </a:lnTo>
                  <a:lnTo>
                    <a:pt x="9509" y="168118"/>
                  </a:lnTo>
                  <a:lnTo>
                    <a:pt x="35442" y="206584"/>
                  </a:lnTo>
                  <a:lnTo>
                    <a:pt x="73906" y="232520"/>
                  </a:lnTo>
                  <a:lnTo>
                    <a:pt x="121008" y="242030"/>
                  </a:lnTo>
                  <a:lnTo>
                    <a:pt x="168114" y="232520"/>
                  </a:lnTo>
                  <a:lnTo>
                    <a:pt x="206580" y="206584"/>
                  </a:lnTo>
                  <a:lnTo>
                    <a:pt x="232514" y="168118"/>
                  </a:lnTo>
                  <a:lnTo>
                    <a:pt x="242023" y="121015"/>
                  </a:lnTo>
                  <a:lnTo>
                    <a:pt x="232514" y="73909"/>
                  </a:lnTo>
                  <a:lnTo>
                    <a:pt x="206580" y="35443"/>
                  </a:lnTo>
                  <a:lnTo>
                    <a:pt x="168114" y="9509"/>
                  </a:lnTo>
                  <a:lnTo>
                    <a:pt x="121008" y="0"/>
                  </a:lnTo>
                  <a:close/>
                </a:path>
              </a:pathLst>
            </a:custGeom>
            <a:solidFill>
              <a:srgbClr val="EE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85"/>
            <p:cNvSpPr/>
            <p:nvPr/>
          </p:nvSpPr>
          <p:spPr>
            <a:xfrm>
              <a:off x="9407397" y="7626401"/>
              <a:ext cx="49436" cy="49436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67383" y="0"/>
                  </a:moveTo>
                  <a:lnTo>
                    <a:pt x="41155" y="5295"/>
                  </a:lnTo>
                  <a:lnTo>
                    <a:pt x="19736" y="19737"/>
                  </a:lnTo>
                  <a:lnTo>
                    <a:pt x="5295" y="41158"/>
                  </a:lnTo>
                  <a:lnTo>
                    <a:pt x="0" y="67390"/>
                  </a:lnTo>
                  <a:lnTo>
                    <a:pt x="5295" y="93618"/>
                  </a:lnTo>
                  <a:lnTo>
                    <a:pt x="19736" y="115037"/>
                  </a:lnTo>
                  <a:lnTo>
                    <a:pt x="41155" y="129478"/>
                  </a:lnTo>
                  <a:lnTo>
                    <a:pt x="67383" y="134774"/>
                  </a:lnTo>
                  <a:lnTo>
                    <a:pt x="93615" y="129478"/>
                  </a:lnTo>
                  <a:lnTo>
                    <a:pt x="115036" y="115037"/>
                  </a:lnTo>
                  <a:lnTo>
                    <a:pt x="129478" y="93618"/>
                  </a:lnTo>
                  <a:lnTo>
                    <a:pt x="134774" y="67390"/>
                  </a:lnTo>
                  <a:lnTo>
                    <a:pt x="129478" y="41158"/>
                  </a:lnTo>
                  <a:lnTo>
                    <a:pt x="115036" y="19737"/>
                  </a:lnTo>
                  <a:lnTo>
                    <a:pt x="93615" y="5295"/>
                  </a:lnTo>
                  <a:lnTo>
                    <a:pt x="6738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86"/>
            <p:cNvSpPr/>
            <p:nvPr/>
          </p:nvSpPr>
          <p:spPr>
            <a:xfrm>
              <a:off x="9442482" y="7559660"/>
              <a:ext cx="112334" cy="86339"/>
            </a:xfrm>
            <a:custGeom>
              <a:avLst/>
              <a:gdLst/>
              <a:ahLst/>
              <a:cxnLst/>
              <a:rect l="l" t="t" r="r" b="b"/>
              <a:pathLst>
                <a:path w="307339" h="236220">
                  <a:moveTo>
                    <a:pt x="284823" y="0"/>
                  </a:moveTo>
                  <a:lnTo>
                    <a:pt x="11007" y="186735"/>
                  </a:lnTo>
                  <a:lnTo>
                    <a:pt x="0" y="204475"/>
                  </a:lnTo>
                  <a:lnTo>
                    <a:pt x="307" y="214927"/>
                  </a:lnTo>
                  <a:lnTo>
                    <a:pt x="4758" y="224800"/>
                  </a:lnTo>
                  <a:lnTo>
                    <a:pt x="12692" y="232173"/>
                  </a:lnTo>
                  <a:lnTo>
                    <a:pt x="22495" y="235807"/>
                  </a:lnTo>
                  <a:lnTo>
                    <a:pt x="32947" y="235499"/>
                  </a:lnTo>
                  <a:lnTo>
                    <a:pt x="42823" y="231048"/>
                  </a:lnTo>
                  <a:lnTo>
                    <a:pt x="296307" y="49067"/>
                  </a:lnTo>
                  <a:lnTo>
                    <a:pt x="303684" y="41137"/>
                  </a:lnTo>
                  <a:lnTo>
                    <a:pt x="307318" y="31334"/>
                  </a:lnTo>
                  <a:lnTo>
                    <a:pt x="307011" y="20883"/>
                  </a:lnTo>
                  <a:lnTo>
                    <a:pt x="302563" y="11010"/>
                  </a:lnTo>
                  <a:lnTo>
                    <a:pt x="294629" y="3634"/>
                  </a:lnTo>
                  <a:lnTo>
                    <a:pt x="284823" y="0"/>
                  </a:lnTo>
                  <a:close/>
                </a:path>
              </a:pathLst>
            </a:custGeom>
            <a:solidFill>
              <a:srgbClr val="EC7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8413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2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물어보세요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1590139"/>
            <a:ext cx="3971279" cy="2553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한쪽 모서리는 잘리고 다른 쪽 모서리는 둥근 사각형 1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1137382"/>
            <a:ext cx="23976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1157585"/>
            <a:ext cx="214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4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물어보세요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1" y="1714646"/>
            <a:ext cx="4087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약 이름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먹는 이유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용량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횟수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시간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사용방법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이상반응과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대처방법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피해야 할 음식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보관방법</a:t>
            </a:r>
          </a:p>
        </p:txBody>
      </p:sp>
      <p:sp>
        <p:nvSpPr>
          <p:cNvPr id="119" name="모서리가 둥근 사각형 설명선 118"/>
          <p:cNvSpPr/>
          <p:nvPr/>
        </p:nvSpPr>
        <p:spPr>
          <a:xfrm>
            <a:off x="3600114" y="4843531"/>
            <a:ext cx="4265746" cy="909851"/>
          </a:xfrm>
          <a:prstGeom prst="wedgeRoundRectCallout">
            <a:avLst>
              <a:gd name="adj1" fmla="val 58470"/>
              <a:gd name="adj2" fmla="val -80065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3903771" y="5018467"/>
            <a:ext cx="3861429" cy="446293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약사님 이 약 이름이 뭔가요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</a:p>
        </p:txBody>
      </p:sp>
      <p:sp>
        <p:nvSpPr>
          <p:cNvPr id="121" name="모서리가 둥근 사각형 설명선 120"/>
          <p:cNvSpPr/>
          <p:nvPr/>
        </p:nvSpPr>
        <p:spPr>
          <a:xfrm>
            <a:off x="6887843" y="2172481"/>
            <a:ext cx="4265746" cy="1209439"/>
          </a:xfrm>
          <a:prstGeom prst="wedgeRoundRectCallout">
            <a:avLst>
              <a:gd name="adj1" fmla="val 20595"/>
              <a:gd name="adj2" fmla="val 72851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192643" y="2305050"/>
            <a:ext cx="3861429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혹시 우유나 </a:t>
            </a:r>
            <a:r>
              <a:rPr lang="ko-KR" altLang="en-US" sz="28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칼슘제와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함께 복용해도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괜찮나요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??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8341486" y="3600450"/>
            <a:ext cx="3275802" cy="3093662"/>
            <a:chOff x="8708939" y="3372305"/>
            <a:chExt cx="1587741" cy="1499460"/>
          </a:xfrm>
        </p:grpSpPr>
        <p:sp>
          <p:nvSpPr>
            <p:cNvPr id="27" name="object 87"/>
            <p:cNvSpPr/>
            <p:nvPr/>
          </p:nvSpPr>
          <p:spPr>
            <a:xfrm>
              <a:off x="9587819" y="4094610"/>
              <a:ext cx="312489" cy="321195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8"/>
            <p:cNvSpPr/>
            <p:nvPr/>
          </p:nvSpPr>
          <p:spPr>
            <a:xfrm>
              <a:off x="9587740" y="4170014"/>
              <a:ext cx="312489" cy="200953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9"/>
            <p:cNvSpPr/>
            <p:nvPr/>
          </p:nvSpPr>
          <p:spPr>
            <a:xfrm>
              <a:off x="9129483" y="3372305"/>
              <a:ext cx="968291" cy="968291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0"/>
            <p:cNvSpPr/>
            <p:nvPr/>
          </p:nvSpPr>
          <p:spPr>
            <a:xfrm>
              <a:off x="9967818" y="3767011"/>
              <a:ext cx="203776" cy="203776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1"/>
            <p:cNvSpPr/>
            <p:nvPr/>
          </p:nvSpPr>
          <p:spPr>
            <a:xfrm>
              <a:off x="10011500" y="3814530"/>
              <a:ext cx="108712" cy="108712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2"/>
            <p:cNvSpPr/>
            <p:nvPr/>
          </p:nvSpPr>
          <p:spPr>
            <a:xfrm>
              <a:off x="924997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3"/>
            <p:cNvSpPr/>
            <p:nvPr/>
          </p:nvSpPr>
          <p:spPr>
            <a:xfrm>
              <a:off x="9382352" y="3749741"/>
              <a:ext cx="68004" cy="139302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4"/>
            <p:cNvSpPr/>
            <p:nvPr/>
          </p:nvSpPr>
          <p:spPr>
            <a:xfrm>
              <a:off x="9407427" y="3974509"/>
              <a:ext cx="144479" cy="184246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5"/>
            <p:cNvSpPr/>
            <p:nvPr/>
          </p:nvSpPr>
          <p:spPr>
            <a:xfrm>
              <a:off x="9256924" y="4036699"/>
              <a:ext cx="225660" cy="79769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6"/>
            <p:cNvSpPr/>
            <p:nvPr/>
          </p:nvSpPr>
          <p:spPr>
            <a:xfrm>
              <a:off x="9481908" y="3864578"/>
              <a:ext cx="135773" cy="135773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7"/>
            <p:cNvSpPr/>
            <p:nvPr/>
          </p:nvSpPr>
          <p:spPr>
            <a:xfrm>
              <a:off x="9337040" y="3534221"/>
              <a:ext cx="11224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8"/>
            <p:cNvSpPr/>
            <p:nvPr/>
          </p:nvSpPr>
          <p:spPr>
            <a:xfrm>
              <a:off x="9284477" y="3609562"/>
              <a:ext cx="177187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9"/>
            <p:cNvSpPr/>
            <p:nvPr/>
          </p:nvSpPr>
          <p:spPr>
            <a:xfrm>
              <a:off x="9877426" y="3575312"/>
              <a:ext cx="254603" cy="212247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0"/>
            <p:cNvSpPr/>
            <p:nvPr/>
          </p:nvSpPr>
          <p:spPr>
            <a:xfrm>
              <a:off x="9379584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1"/>
            <p:cNvSpPr/>
            <p:nvPr/>
          </p:nvSpPr>
          <p:spPr>
            <a:xfrm>
              <a:off x="9218637" y="3657373"/>
              <a:ext cx="103771" cy="57650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2"/>
            <p:cNvSpPr/>
            <p:nvPr/>
          </p:nvSpPr>
          <p:spPr>
            <a:xfrm>
              <a:off x="9187204" y="4387973"/>
              <a:ext cx="1109476" cy="483792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3"/>
            <p:cNvSpPr/>
            <p:nvPr/>
          </p:nvSpPr>
          <p:spPr>
            <a:xfrm>
              <a:off x="8743081" y="3962352"/>
              <a:ext cx="184011" cy="107300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4"/>
            <p:cNvSpPr/>
            <p:nvPr/>
          </p:nvSpPr>
          <p:spPr>
            <a:xfrm>
              <a:off x="8743081" y="3848722"/>
              <a:ext cx="184011" cy="113654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05"/>
            <p:cNvSpPr/>
            <p:nvPr/>
          </p:nvSpPr>
          <p:spPr>
            <a:xfrm>
              <a:off x="8708939" y="3983900"/>
              <a:ext cx="619565" cy="657685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6"/>
            <p:cNvSpPr/>
            <p:nvPr/>
          </p:nvSpPr>
          <p:spPr>
            <a:xfrm>
              <a:off x="8743074" y="3705158"/>
              <a:ext cx="293899" cy="236955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07"/>
            <p:cNvSpPr/>
            <p:nvPr/>
          </p:nvSpPr>
          <p:spPr>
            <a:xfrm>
              <a:off x="8739034" y="3495984"/>
              <a:ext cx="66121" cy="94123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08"/>
            <p:cNvSpPr/>
            <p:nvPr/>
          </p:nvSpPr>
          <p:spPr>
            <a:xfrm>
              <a:off x="8874593" y="3448794"/>
              <a:ext cx="1647" cy="114830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09"/>
            <p:cNvSpPr/>
            <p:nvPr/>
          </p:nvSpPr>
          <p:spPr>
            <a:xfrm>
              <a:off x="8948347" y="3490776"/>
              <a:ext cx="60945" cy="97417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4436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3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022669" y="1590139"/>
            <a:ext cx="3769200" cy="2553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한쪽 모서리는 잘리고 다른 쪽 모서리는 둥근 사각형 1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022669" y="1137382"/>
            <a:ext cx="2397600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161481" y="1157585"/>
            <a:ext cx="214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4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확인하세요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161481" y="1714646"/>
            <a:ext cx="4087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사용기한  확인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손 씻기</a:t>
            </a:r>
            <a:endParaRPr lang="ko-KR" alt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약 봉투 확인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용법대로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복용</a:t>
            </a:r>
            <a:endParaRPr lang="en-US" altLang="ko-KR" sz="2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200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약상자와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설명서 보관</a:t>
            </a:r>
          </a:p>
        </p:txBody>
      </p:sp>
      <p:sp>
        <p:nvSpPr>
          <p:cNvPr id="119" name="모서리가 둥근 사각형 설명선 118"/>
          <p:cNvSpPr/>
          <p:nvPr/>
        </p:nvSpPr>
        <p:spPr>
          <a:xfrm>
            <a:off x="4182269" y="4840490"/>
            <a:ext cx="4265746" cy="1209439"/>
          </a:xfrm>
          <a:prstGeom prst="wedgeRoundRectCallout">
            <a:avLst>
              <a:gd name="adj1" fmla="val 58470"/>
              <a:gd name="adj2" fmla="val -80065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0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4487069" y="4972050"/>
            <a:ext cx="3861429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 봉투에 적혀있는 것처럼 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3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일동안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아침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 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점심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, 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저녁으로 </a:t>
            </a:r>
            <a:r>
              <a:rPr lang="ko-KR" altLang="en-US" sz="28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복용해야지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</a:p>
        </p:txBody>
      </p:sp>
      <p:sp>
        <p:nvSpPr>
          <p:cNvPr id="121" name="모서리가 둥근 사각형 설명선 120"/>
          <p:cNvSpPr/>
          <p:nvPr/>
        </p:nvSpPr>
        <p:spPr>
          <a:xfrm>
            <a:off x="6887843" y="2172481"/>
            <a:ext cx="4265746" cy="1209439"/>
          </a:xfrm>
          <a:prstGeom prst="wedgeRoundRectCallout">
            <a:avLst>
              <a:gd name="adj1" fmla="val 20595"/>
              <a:gd name="adj2" fmla="val 72851"/>
              <a:gd name="adj3" fmla="val 16667"/>
            </a:avLst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2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7292160" y="2300137"/>
            <a:ext cx="3861429" cy="954125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항생제 연고 설명서는 </a:t>
            </a:r>
            <a:r>
              <a:rPr lang="ko-KR" altLang="en-US" sz="28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약상자에</a:t>
            </a:r>
            <a:r>
              <a:rPr lang="ko-KR" altLang="en-US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8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600"/>
              </a:spcBef>
            </a:pPr>
            <a:r>
              <a:rPr lang="ko-KR" altLang="en-US" sz="28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보관해야겠다</a:t>
            </a:r>
            <a:r>
              <a:rPr lang="en-US" altLang="ko-KR" sz="28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8525669" y="3487346"/>
            <a:ext cx="3352800" cy="3142942"/>
            <a:chOff x="2324592" y="4933332"/>
            <a:chExt cx="1992427" cy="1867717"/>
          </a:xfrm>
        </p:grpSpPr>
        <p:sp>
          <p:nvSpPr>
            <p:cNvPr id="27" name="object 60"/>
            <p:cNvSpPr/>
            <p:nvPr/>
          </p:nvSpPr>
          <p:spPr>
            <a:xfrm>
              <a:off x="2324592" y="4933332"/>
              <a:ext cx="1992427" cy="1867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2400792" y="5742731"/>
              <a:ext cx="377851" cy="310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dirty="0">
                  <a:solidFill>
                    <a:schemeClr val="bg1"/>
                  </a:solidFill>
                  <a:latin typeface="NanumBarunGothic" panose="020B0603020101020101" pitchFamily="34" charset="-127"/>
                  <a:ea typeface="NanumBarunGothic" panose="020B0603020101020101" pitchFamily="34" charset="-127"/>
                  <a:cs typeface="Malgun Gothic"/>
                </a:rPr>
                <a:t>약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71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>
            <a:off x="1" y="0"/>
            <a:ext cx="9256374" cy="6579944"/>
            <a:chOff x="0" y="-861081"/>
            <a:chExt cx="11692503" cy="8311681"/>
          </a:xfrm>
        </p:grpSpPr>
        <p:sp>
          <p:nvSpPr>
            <p:cNvPr id="2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2" name="그룹 181"/>
          <p:cNvGrpSpPr/>
          <p:nvPr/>
        </p:nvGrpSpPr>
        <p:grpSpPr>
          <a:xfrm rot="1003772">
            <a:off x="6812488" y="2409749"/>
            <a:ext cx="513120" cy="315766"/>
            <a:chOff x="7132627" y="797885"/>
            <a:chExt cx="1153721" cy="476421"/>
          </a:xfrm>
        </p:grpSpPr>
        <p:sp>
          <p:nvSpPr>
            <p:cNvPr id="159" name="object 159"/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3801269" y="1314450"/>
            <a:ext cx="1845988" cy="2327734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/>
          <a:p>
            <a:pPr marL="16019">
              <a:spcBef>
                <a:spcPts val="151"/>
              </a:spcBef>
            </a:pPr>
            <a:r>
              <a:rPr sz="15000" spc="-557" baseline="3441" dirty="0" err="1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sz="15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69" y="247650"/>
            <a:ext cx="1219200" cy="265043"/>
          </a:xfrm>
          <a:prstGeom prst="rect">
            <a:avLst/>
          </a:prstGeom>
        </p:spPr>
      </p:pic>
      <p:sp>
        <p:nvSpPr>
          <p:cNvPr id="183" name="object 162">
            <a:extLst>
              <a:ext uri="{FF2B5EF4-FFF2-40B4-BE49-F238E27FC236}">
                <a16:creationId xmlns:a16="http://schemas.microsoft.com/office/drawing/2014/main" id="{FACBA72A-77E2-334F-9DBC-521C954196BE}"/>
              </a:ext>
            </a:extLst>
          </p:cNvPr>
          <p:cNvSpPr txBox="1">
            <a:spLocks/>
          </p:cNvSpPr>
          <p:nvPr/>
        </p:nvSpPr>
        <p:spPr>
          <a:xfrm>
            <a:off x="5086510" y="2180927"/>
            <a:ext cx="2097371" cy="388742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2400" b="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에 대해</a:t>
            </a:r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53647D0E-6D13-8146-BC66-885A71D941A0}"/>
              </a:ext>
            </a:extLst>
          </p:cNvPr>
          <p:cNvGrpSpPr/>
          <p:nvPr/>
        </p:nvGrpSpPr>
        <p:grpSpPr>
          <a:xfrm rot="1651983">
            <a:off x="7352320" y="2506569"/>
            <a:ext cx="187366" cy="115302"/>
            <a:chOff x="7132627" y="797885"/>
            <a:chExt cx="1153721" cy="476421"/>
          </a:xfrm>
        </p:grpSpPr>
        <p:sp>
          <p:nvSpPr>
            <p:cNvPr id="143" name="object 159">
              <a:extLst>
                <a:ext uri="{FF2B5EF4-FFF2-40B4-BE49-F238E27FC236}">
                  <a16:creationId xmlns:a16="http://schemas.microsoft.com/office/drawing/2014/main" id="{46D22413-A342-3D4E-95E4-6BD0FCE80252}"/>
                </a:ext>
              </a:extLst>
            </p:cNvPr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60">
              <a:extLst>
                <a:ext uri="{FF2B5EF4-FFF2-40B4-BE49-F238E27FC236}">
                  <a16:creationId xmlns:a16="http://schemas.microsoft.com/office/drawing/2014/main" id="{D6778D10-6A30-CE47-94C6-E178718B8DEF}"/>
                </a:ext>
              </a:extLst>
            </p:cNvPr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161">
              <a:extLst>
                <a:ext uri="{FF2B5EF4-FFF2-40B4-BE49-F238E27FC236}">
                  <a16:creationId xmlns:a16="http://schemas.microsoft.com/office/drawing/2014/main" id="{E1916463-B97E-DA4B-A2CC-29401DC9EA22}"/>
                </a:ext>
              </a:extLst>
            </p:cNvPr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6" name="object 162">
            <a:extLst>
              <a:ext uri="{FF2B5EF4-FFF2-40B4-BE49-F238E27FC236}">
                <a16:creationId xmlns:a16="http://schemas.microsoft.com/office/drawing/2014/main" id="{D9B69679-A690-8543-AFA5-ACB7C5CD757D}"/>
              </a:ext>
            </a:extLst>
          </p:cNvPr>
          <p:cNvSpPr txBox="1">
            <a:spLocks/>
          </p:cNvSpPr>
          <p:nvPr/>
        </p:nvSpPr>
        <p:spPr>
          <a:xfrm>
            <a:off x="5050281" y="2227988"/>
            <a:ext cx="2097371" cy="1250516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8000" kern="0" baseline="3441" dirty="0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배워요</a:t>
            </a:r>
            <a:endParaRPr lang="ko-KR" altLang="en-US" sz="80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5" name="그림 134">
            <a:extLst>
              <a:ext uri="{FF2B5EF4-FFF2-40B4-BE49-F238E27FC236}">
                <a16:creationId xmlns:a16="http://schemas.microsoft.com/office/drawing/2014/main" id="{F79BAF9B-FF22-5B45-99D0-76C2450E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69" y="4240295"/>
            <a:ext cx="1930400" cy="228600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869292F4-EBA8-1E46-B40F-31C0080DC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90" y="4362450"/>
            <a:ext cx="2984500" cy="2286000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B2D95BCF-953A-0C45-9CCC-C8F44E4C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9" y="4240295"/>
            <a:ext cx="711200" cy="5842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801659" y="2823107"/>
            <a:ext cx="256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09">
              <a:spcBef>
                <a:spcPts val="1785"/>
              </a:spcBef>
            </a:pP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[</a:t>
            </a:r>
            <a:r>
              <a:rPr lang="ko-KR" altLang="en-US" b="1" dirty="0">
                <a:solidFill>
                  <a:schemeClr val="accent4"/>
                </a:solidFill>
                <a:latin typeface="+mn-ea"/>
                <a:cs typeface="Malgun Gothic"/>
              </a:rPr>
              <a:t> 시각장애인  교재 </a:t>
            </a: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]</a:t>
            </a:r>
            <a:endParaRPr lang="ko-KR" altLang="en-US" b="1" dirty="0">
              <a:solidFill>
                <a:schemeClr val="accent4"/>
              </a:solidFill>
              <a:latin typeface="+mn-ea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88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634B6B-69B6-A24E-AFD0-51EF89B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B1057B-BF47-CC48-823F-639C74E99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6" name="항생제 바로알기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8.47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56"/>
            <a:ext cx="11788256" cy="66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5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63B567AF-7101-3E4A-800A-5EAAE6ADB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53" y="855170"/>
            <a:ext cx="7128792" cy="5589404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26EFAB23-7D39-C848-B086-09DEE37CB47B}"/>
              </a:ext>
            </a:extLst>
          </p:cNvPr>
          <p:cNvSpPr/>
          <p:nvPr/>
        </p:nvSpPr>
        <p:spPr>
          <a:xfrm>
            <a:off x="1210679" y="793907"/>
            <a:ext cx="10667519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81BDFACE-205D-4D44-88E5-F20A9D0CC2CC}"/>
              </a:ext>
            </a:extLst>
          </p:cNvPr>
          <p:cNvSpPr txBox="1">
            <a:spLocks/>
          </p:cNvSpPr>
          <p:nvPr/>
        </p:nvSpPr>
        <p:spPr>
          <a:xfrm>
            <a:off x="1180433" y="277444"/>
            <a:ext cx="6111740" cy="500920"/>
          </a:xfrm>
          <a:prstGeom prst="rect">
            <a:avLst/>
          </a:prstGeom>
        </p:spPr>
        <p:txBody>
          <a:bodyPr vert="horz" wrap="square" lIns="0" tIns="16016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18">
              <a:spcBef>
                <a:spcPts val="126"/>
              </a:spcBef>
            </a:pPr>
            <a:r>
              <a:rPr lang="ko-KR" altLang="en-US" sz="3500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lang="ko-KR" altLang="en-US" sz="3500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및 주의사항</a:t>
            </a:r>
          </a:p>
        </p:txBody>
      </p:sp>
      <p:grpSp>
        <p:nvGrpSpPr>
          <p:cNvPr id="3" name="그룹 17">
            <a:extLst>
              <a:ext uri="{FF2B5EF4-FFF2-40B4-BE49-F238E27FC236}">
                <a16:creationId xmlns:a16="http://schemas.microsoft.com/office/drawing/2014/main" id="{D2A072AE-3082-584E-9735-FE46016A93A5}"/>
              </a:ext>
            </a:extLst>
          </p:cNvPr>
          <p:cNvGrpSpPr/>
          <p:nvPr/>
        </p:nvGrpSpPr>
        <p:grpSpPr>
          <a:xfrm>
            <a:off x="257847" y="416470"/>
            <a:ext cx="736725" cy="240871"/>
            <a:chOff x="2004748" y="419180"/>
            <a:chExt cx="1278785" cy="418077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FEB882D-4D21-8B43-9128-23E259FB9450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4227EFF2-4D10-AB43-8174-BA56B019D257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FB39EDDA-9996-7542-ADCC-656B32496D44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1F005F71-475D-5F44-9283-72F28894B038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7BB27E23-4A7D-8D4B-B981-C23F9F1C2A27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C0981D5-917D-3942-BA7B-DA809E06A9B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[샌드영상] 안약올바르게사용하기">
            <a:hlinkClick r:id="" action="ppaction://media"/>
            <a:extLst>
              <a:ext uri="{FF2B5EF4-FFF2-40B4-BE49-F238E27FC236}">
                <a16:creationId xmlns:a16="http://schemas.microsoft.com/office/drawing/2014/main" id="{C1FEB075-7E09-4B41-A837-E225E73B3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8269" y="991394"/>
            <a:ext cx="6858000" cy="48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0" y="2204564"/>
            <a:ext cx="7270038" cy="65910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3269" y="751237"/>
            <a:ext cx="2846268" cy="530915"/>
          </a:xfrm>
        </p:spPr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감염병이란</a:t>
            </a:r>
            <a:r>
              <a:rPr lang="ko-KR" altLang="en-US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524669" y="1435231"/>
            <a:ext cx="10545604" cy="4349757"/>
          </a:xfrm>
        </p:spPr>
        <p:txBody>
          <a:bodyPr>
            <a:normAutofit/>
          </a:bodyPr>
          <a:lstStyle/>
          <a:p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정의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]</a:t>
            </a:r>
          </a:p>
          <a:p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바이러스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기생충 등의 병원체가 우리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몸에 감염돼 발병하는 질환 </a:t>
            </a:r>
            <a:endParaRPr lang="en-US" altLang="ko-KR" sz="2499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endParaRPr lang="ko-KR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3200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전파경로에</a:t>
            </a:r>
            <a:r>
              <a:rPr lang="ko-KR" altLang="en-US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따른 구분 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접촉전파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보균자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오염된 매개체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MRSA,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콜레라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장티푸스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비말전파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이상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1m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이내 인플루엔자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백일해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공기전파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미만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결핵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홍역 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76" y="247788"/>
            <a:ext cx="1219145" cy="2650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7" y="-1058923"/>
            <a:ext cx="2336364" cy="21181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50" y="149"/>
            <a:ext cx="810649" cy="73493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69" y="781170"/>
            <a:ext cx="407170" cy="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2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내용 개체 틀 4"/>
          <p:cNvGraphicFramePr>
            <a:graphicFrameLocks noGrp="1"/>
          </p:cNvGraphicFramePr>
          <p:nvPr>
            <p:ph idx="4294967295"/>
          </p:nvPr>
        </p:nvGraphicFramePr>
        <p:xfrm>
          <a:off x="875940" y="1301076"/>
          <a:ext cx="10311481" cy="470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9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772">
                <a:tc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감염병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에볼라바이러스병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중증급성호흡기증후군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디프테리아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신종감염병증후군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예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: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코로나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-19)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결핵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홍역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콜레라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장티푸스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A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후천성면역결핍증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(AIDS)</a:t>
                      </a: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B,C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일본뇌염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말라리아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인플루엔자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수족구병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장관감염증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인유두종</a:t>
                      </a:r>
                      <a:r>
                        <a:rPr lang="ko-KR" altLang="en-US" sz="1700" dirty="0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격리수준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수준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전파력높음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음압격리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전파가능성에 따라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 필요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X,</a:t>
                      </a:r>
                      <a:r>
                        <a:rPr lang="en-US" altLang="ko-KR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발생률 계속 감시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유행 여부 조사 시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표본감시활동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발병 사실 인지 즉시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b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</a:b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 이내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855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 신고방법개선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신고위반 벌칙강화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신고의무자 확대 </a:t>
                      </a:r>
                    </a:p>
                  </a:txBody>
                  <a:tcPr marL="87880" marR="87880" marT="43940" marB="4394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7659" y="880136"/>
            <a:ext cx="4294765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심각도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전파력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격리수준에 따라 구분 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6" name="object 3"/>
          <p:cNvSpPr/>
          <p:nvPr/>
        </p:nvSpPr>
        <p:spPr>
          <a:xfrm>
            <a:off x="116334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법정감염병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분류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(2020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년 개정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339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6636" t="7091" r="4087" b="7823"/>
          <a:stretch>
            <a:fillRect/>
          </a:stretch>
        </p:blipFill>
        <p:spPr bwMode="auto">
          <a:xfrm>
            <a:off x="1134274" y="942881"/>
            <a:ext cx="10103493" cy="5051747"/>
          </a:xfrm>
          <a:prstGeom prst="rect">
            <a:avLst/>
          </a:prstGeom>
          <a:noFill/>
        </p:spPr>
      </p:pic>
      <p:pic>
        <p:nvPicPr>
          <p:cNvPr id="23556" name="Picture 4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468" t="63741" r="70802" b="25408"/>
          <a:stretch>
            <a:fillRect/>
          </a:stretch>
        </p:blipFill>
        <p:spPr bwMode="auto">
          <a:xfrm>
            <a:off x="8828865" y="5579401"/>
            <a:ext cx="2387069" cy="415227"/>
          </a:xfrm>
          <a:prstGeom prst="rect">
            <a:avLst/>
          </a:prstGeom>
          <a:noFill/>
        </p:spPr>
      </p:pic>
      <p:sp>
        <p:nvSpPr>
          <p:cNvPr id="6" name="object 3"/>
          <p:cNvSpPr/>
          <p:nvPr/>
        </p:nvSpPr>
        <p:spPr>
          <a:xfrm>
            <a:off x="128077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생애주기별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주의해야 할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15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아산시, '여름철 감염병 예방수칙' 적극 홍보">
            <a:hlinkClick r:id="rId2" tooltip="아산시, '여름철 감염병 예방수칙' 적극 홍보 포토뉴스"/>
          </p:cNvPr>
          <p:cNvPicPr>
            <a:picLocks noChangeAspect="1" noChangeArrowheads="1"/>
          </p:cNvPicPr>
          <p:nvPr/>
        </p:nvPicPr>
        <p:blipFill>
          <a:blip r:embed="rId3" cstate="print"/>
          <a:srcRect l="3538" t="34566" r="3538" b="5223"/>
          <a:stretch>
            <a:fillRect/>
          </a:stretch>
        </p:blipFill>
        <p:spPr bwMode="auto">
          <a:xfrm>
            <a:off x="1083554" y="1278008"/>
            <a:ext cx="9829612" cy="4498297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5763" y="5446755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예방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5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대 국민행동수칙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96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7087" t="27562" r="5501" b="12589"/>
          <a:stretch>
            <a:fillRect/>
          </a:stretch>
        </p:blipFill>
        <p:spPr bwMode="auto">
          <a:xfrm>
            <a:off x="1419182" y="999712"/>
            <a:ext cx="8176533" cy="5598347"/>
          </a:xfrm>
          <a:prstGeom prst="rect">
            <a:avLst/>
          </a:prstGeom>
          <a:noFill/>
        </p:spPr>
      </p:pic>
      <p:pic>
        <p:nvPicPr>
          <p:cNvPr id="7172" name="Picture 4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3492" t="92542" r="2797" b="1945"/>
          <a:stretch>
            <a:fillRect/>
          </a:stretch>
        </p:blipFill>
        <p:spPr bwMode="auto">
          <a:xfrm>
            <a:off x="1914009" y="6258910"/>
            <a:ext cx="7335685" cy="332242"/>
          </a:xfrm>
          <a:prstGeom prst="rect">
            <a:avLst/>
          </a:prstGeom>
          <a:noFill/>
        </p:spPr>
      </p:pic>
      <p:sp>
        <p:nvSpPr>
          <p:cNvPr id="7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손씻기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6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비누로 꼼꼼하게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30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초 이상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4108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st-phinf.pstatic.net/MjAxODAzMjFfODcg/MDAxNTIxNjI0Mzc5OTAy.bJVyD9UJVtz5aisrVq-mXRnCfNGcgcRPseRYxq7R7ccg.zPlFFVX7E6zdNMSuMBZ-8tqk3CorUR3PnQcSPciJpH4g.JPEG/79219_body_1_51.jpg?type=w12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56119"/>
          <a:stretch>
            <a:fillRect/>
          </a:stretch>
        </p:blipFill>
        <p:spPr bwMode="auto">
          <a:xfrm>
            <a:off x="1426785" y="1011899"/>
            <a:ext cx="9622226" cy="500108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182" y="1002106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 dirty="0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331290" y="238576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기침 에티켓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52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cov.mohw.go.kr/front_new/modules/img_view.jsp?img_loc=/upload/mwEditor/202002/1580888006179_20200205163326.png"/>
          <p:cNvPicPr>
            <a:picLocks noChangeAspect="1" noChangeArrowheads="1"/>
          </p:cNvPicPr>
          <p:nvPr/>
        </p:nvPicPr>
        <p:blipFill>
          <a:blip r:embed="rId3" cstate="print"/>
          <a:srcRect l="8760" t="43212" r="10959" b="7003"/>
          <a:stretch>
            <a:fillRect/>
          </a:stretch>
        </p:blipFill>
        <p:spPr bwMode="auto">
          <a:xfrm>
            <a:off x="1405035" y="1188516"/>
            <a:ext cx="9638785" cy="52815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291" y="869461"/>
            <a:ext cx="9135002" cy="31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*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마스크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착용후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호흡곤란시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사용중지 및 전문가와 상의</a:t>
            </a:r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특히 임산부 어린이 노약자 호흡기 및 심혈관질환자 주의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781" y="6133037"/>
            <a:ext cx="1833433" cy="27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마스크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착용법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6100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24C7413-BAFD-A548-8EC9-170A74C6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259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7687469" y="1414789"/>
            <a:ext cx="4029869" cy="4764815"/>
            <a:chOff x="5217714" y="2054251"/>
            <a:chExt cx="4068254" cy="2481562"/>
          </a:xfrm>
        </p:grpSpPr>
        <p:sp>
          <p:nvSpPr>
            <p:cNvPr id="2" name="object 2"/>
            <p:cNvSpPr/>
            <p:nvPr/>
          </p:nvSpPr>
          <p:spPr>
            <a:xfrm>
              <a:off x="5217714" y="2054251"/>
              <a:ext cx="4067753" cy="2481536"/>
            </a:xfrm>
            <a:custGeom>
              <a:avLst/>
              <a:gdLst/>
              <a:ahLst/>
              <a:cxnLst/>
              <a:rect l="l" t="t" r="r" b="b"/>
              <a:pathLst>
                <a:path w="2886075" h="3497579">
                  <a:moveTo>
                    <a:pt x="975207" y="0"/>
                  </a:moveTo>
                  <a:lnTo>
                    <a:pt x="927112" y="1132"/>
                  </a:lnTo>
                  <a:lnTo>
                    <a:pt x="879351" y="4483"/>
                  </a:lnTo>
                  <a:lnTo>
                    <a:pt x="831939" y="10051"/>
                  </a:lnTo>
                  <a:lnTo>
                    <a:pt x="784890" y="17837"/>
                  </a:lnTo>
                  <a:lnTo>
                    <a:pt x="738216" y="27839"/>
                  </a:lnTo>
                  <a:lnTo>
                    <a:pt x="691931" y="40058"/>
                  </a:lnTo>
                  <a:lnTo>
                    <a:pt x="646048" y="54493"/>
                  </a:lnTo>
                  <a:lnTo>
                    <a:pt x="600582" y="71145"/>
                  </a:lnTo>
                  <a:lnTo>
                    <a:pt x="556386" y="89681"/>
                  </a:lnTo>
                  <a:lnTo>
                    <a:pt x="513648" y="110235"/>
                  </a:lnTo>
                  <a:lnTo>
                    <a:pt x="472495" y="132753"/>
                  </a:lnTo>
                  <a:lnTo>
                    <a:pt x="433057" y="157175"/>
                  </a:lnTo>
                  <a:lnTo>
                    <a:pt x="395446" y="183599"/>
                  </a:lnTo>
                  <a:lnTo>
                    <a:pt x="357725" y="213304"/>
                  </a:lnTo>
                  <a:lnTo>
                    <a:pt x="319973" y="246230"/>
                  </a:lnTo>
                  <a:lnTo>
                    <a:pt x="282270" y="282320"/>
                  </a:lnTo>
                  <a:lnTo>
                    <a:pt x="246188" y="320015"/>
                  </a:lnTo>
                  <a:lnTo>
                    <a:pt x="213285" y="357744"/>
                  </a:lnTo>
                  <a:lnTo>
                    <a:pt x="183584" y="395461"/>
                  </a:lnTo>
                  <a:lnTo>
                    <a:pt x="157111" y="433120"/>
                  </a:lnTo>
                  <a:lnTo>
                    <a:pt x="132718" y="472524"/>
                  </a:lnTo>
                  <a:lnTo>
                    <a:pt x="110216" y="513661"/>
                  </a:lnTo>
                  <a:lnTo>
                    <a:pt x="89667" y="556393"/>
                  </a:lnTo>
                  <a:lnTo>
                    <a:pt x="71132" y="600582"/>
                  </a:lnTo>
                  <a:lnTo>
                    <a:pt x="54435" y="646108"/>
                  </a:lnTo>
                  <a:lnTo>
                    <a:pt x="39974" y="692041"/>
                  </a:lnTo>
                  <a:lnTo>
                    <a:pt x="27747" y="738365"/>
                  </a:lnTo>
                  <a:lnTo>
                    <a:pt x="17749" y="785061"/>
                  </a:lnTo>
                  <a:lnTo>
                    <a:pt x="9979" y="832111"/>
                  </a:lnTo>
                  <a:lnTo>
                    <a:pt x="4433" y="879498"/>
                  </a:lnTo>
                  <a:lnTo>
                    <a:pt x="1107" y="927202"/>
                  </a:lnTo>
                  <a:lnTo>
                    <a:pt x="0" y="975207"/>
                  </a:lnTo>
                  <a:lnTo>
                    <a:pt x="1431" y="1028529"/>
                  </a:lnTo>
                  <a:lnTo>
                    <a:pt x="5726" y="1081205"/>
                  </a:lnTo>
                  <a:lnTo>
                    <a:pt x="12882" y="1133223"/>
                  </a:lnTo>
                  <a:lnTo>
                    <a:pt x="22897" y="1184569"/>
                  </a:lnTo>
                  <a:lnTo>
                    <a:pt x="35769" y="1235229"/>
                  </a:lnTo>
                  <a:lnTo>
                    <a:pt x="51496" y="1285191"/>
                  </a:lnTo>
                  <a:lnTo>
                    <a:pt x="70078" y="1334439"/>
                  </a:lnTo>
                  <a:lnTo>
                    <a:pt x="74777" y="1346974"/>
                  </a:lnTo>
                  <a:lnTo>
                    <a:pt x="92345" y="1385412"/>
                  </a:lnTo>
                  <a:lnTo>
                    <a:pt x="111629" y="1422920"/>
                  </a:lnTo>
                  <a:lnTo>
                    <a:pt x="132624" y="1459410"/>
                  </a:lnTo>
                  <a:lnTo>
                    <a:pt x="155320" y="1494789"/>
                  </a:lnTo>
                  <a:lnTo>
                    <a:pt x="182814" y="1533164"/>
                  </a:lnTo>
                  <a:lnTo>
                    <a:pt x="213147" y="1571385"/>
                  </a:lnTo>
                  <a:lnTo>
                    <a:pt x="246303" y="1609341"/>
                  </a:lnTo>
                  <a:lnTo>
                    <a:pt x="282270" y="1646923"/>
                  </a:lnTo>
                  <a:lnTo>
                    <a:pt x="2132647" y="3497313"/>
                  </a:lnTo>
                  <a:lnTo>
                    <a:pt x="2886024" y="2743936"/>
                  </a:lnTo>
                  <a:lnTo>
                    <a:pt x="2886024" y="1521476"/>
                  </a:lnTo>
                  <a:lnTo>
                    <a:pt x="1646859" y="282320"/>
                  </a:lnTo>
                  <a:lnTo>
                    <a:pt x="1609287" y="246353"/>
                  </a:lnTo>
                  <a:lnTo>
                    <a:pt x="1571347" y="213185"/>
                  </a:lnTo>
                  <a:lnTo>
                    <a:pt x="1533133" y="182851"/>
                  </a:lnTo>
                  <a:lnTo>
                    <a:pt x="1494739" y="155384"/>
                  </a:lnTo>
                  <a:lnTo>
                    <a:pt x="1456502" y="130981"/>
                  </a:lnTo>
                  <a:lnTo>
                    <a:pt x="1416956" y="108524"/>
                  </a:lnTo>
                  <a:lnTo>
                    <a:pt x="1376265" y="88072"/>
                  </a:lnTo>
                  <a:lnTo>
                    <a:pt x="1335484" y="70078"/>
                  </a:lnTo>
                  <a:lnTo>
                    <a:pt x="1334427" y="70078"/>
                  </a:lnTo>
                  <a:lnTo>
                    <a:pt x="1289290" y="52759"/>
                  </a:lnTo>
                  <a:lnTo>
                    <a:pt x="1244895" y="38004"/>
                  </a:lnTo>
                  <a:lnTo>
                    <a:pt x="1201371" y="25840"/>
                  </a:lnTo>
                  <a:lnTo>
                    <a:pt x="1158849" y="16294"/>
                  </a:lnTo>
                  <a:lnTo>
                    <a:pt x="1116353" y="9188"/>
                  </a:lnTo>
                  <a:lnTo>
                    <a:pt x="1071495" y="4094"/>
                  </a:lnTo>
                  <a:lnTo>
                    <a:pt x="1024404" y="1026"/>
                  </a:lnTo>
                  <a:lnTo>
                    <a:pt x="975207" y="0"/>
                  </a:lnTo>
                  <a:close/>
                </a:path>
                <a:path w="2886075" h="3497579">
                  <a:moveTo>
                    <a:pt x="1334592" y="69684"/>
                  </a:moveTo>
                  <a:lnTo>
                    <a:pt x="1334427" y="70078"/>
                  </a:lnTo>
                  <a:lnTo>
                    <a:pt x="1335484" y="70078"/>
                  </a:lnTo>
                  <a:lnTo>
                    <a:pt x="1334592" y="69684"/>
                  </a:lnTo>
                  <a:close/>
                </a:path>
              </a:pathLst>
            </a:custGeom>
            <a:solidFill>
              <a:srgbClr val="C0B8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6300229" y="2117802"/>
              <a:ext cx="2985704" cy="2418011"/>
            </a:xfrm>
            <a:custGeom>
              <a:avLst/>
              <a:gdLst/>
              <a:ahLst/>
              <a:cxnLst/>
              <a:rect l="l" t="t" r="r" b="b"/>
              <a:pathLst>
                <a:path w="2118359" h="3408045">
                  <a:moveTo>
                    <a:pt x="2117978" y="0"/>
                  </a:moveTo>
                  <a:lnTo>
                    <a:pt x="2074359" y="22092"/>
                  </a:lnTo>
                  <a:lnTo>
                    <a:pt x="2037894" y="43101"/>
                  </a:lnTo>
                  <a:lnTo>
                    <a:pt x="2002523" y="65812"/>
                  </a:lnTo>
                  <a:lnTo>
                    <a:pt x="1964148" y="93306"/>
                  </a:lnTo>
                  <a:lnTo>
                    <a:pt x="1925928" y="123637"/>
                  </a:lnTo>
                  <a:lnTo>
                    <a:pt x="1887971" y="156790"/>
                  </a:lnTo>
                  <a:lnTo>
                    <a:pt x="1850389" y="192749"/>
                  </a:lnTo>
                  <a:lnTo>
                    <a:pt x="0" y="2043139"/>
                  </a:lnTo>
                  <a:lnTo>
                    <a:pt x="1364602" y="3407741"/>
                  </a:lnTo>
                  <a:lnTo>
                    <a:pt x="2117978" y="2654371"/>
                  </a:lnTo>
                  <a:lnTo>
                    <a:pt x="2117978" y="0"/>
                  </a:lnTo>
                  <a:close/>
                </a:path>
              </a:pathLst>
            </a:custGeom>
            <a:solidFill>
              <a:srgbClr val="C9C2E0"/>
            </a:solidFill>
          </p:spPr>
          <p:txBody>
            <a:bodyPr wrap="square" lIns="0" tIns="0" rIns="0" bIns="0" rtlCol="0"/>
            <a:lstStyle/>
            <a:p>
              <a:endParaRPr sz="227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300264" y="3567420"/>
              <a:ext cx="2985704" cy="968196"/>
            </a:xfrm>
            <a:custGeom>
              <a:avLst/>
              <a:gdLst/>
              <a:ahLst/>
              <a:cxnLst/>
              <a:rect l="l" t="t" r="r" b="b"/>
              <a:pathLst>
                <a:path w="2118359" h="1364614">
                  <a:moveTo>
                    <a:pt x="2117953" y="0"/>
                  </a:moveTo>
                  <a:lnTo>
                    <a:pt x="0" y="0"/>
                  </a:lnTo>
                  <a:lnTo>
                    <a:pt x="1364576" y="1364576"/>
                  </a:lnTo>
                  <a:lnTo>
                    <a:pt x="2117953" y="611200"/>
                  </a:lnTo>
                  <a:lnTo>
                    <a:pt x="2117953" y="0"/>
                  </a:lnTo>
                  <a:close/>
                </a:path>
              </a:pathLst>
            </a:custGeom>
            <a:solidFill>
              <a:srgbClr val="DBD7E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24669" y="538483"/>
            <a:ext cx="2138469" cy="639667"/>
          </a:xfrm>
          <a:prstGeom prst="rect">
            <a:avLst/>
          </a:prstGeom>
        </p:spPr>
        <p:txBody>
          <a:bodyPr vert="horz" wrap="square" lIns="0" tIns="18420" rIns="0" bIns="0" rtlCol="0">
            <a:spAutoFit/>
          </a:bodyPr>
          <a:lstStyle/>
          <a:p>
            <a:pPr marL="16019">
              <a:spcBef>
                <a:spcPts val="144"/>
              </a:spcBef>
            </a:pP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[ </a:t>
            </a:r>
            <a:r>
              <a:rPr sz="4036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순</a:t>
            </a: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36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서</a:t>
            </a: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]</a:t>
            </a:r>
            <a:endParaRPr sz="4036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6249" y="1722057"/>
            <a:ext cx="5825420" cy="2463195"/>
          </a:xfrm>
          <a:prstGeom prst="rect">
            <a:avLst/>
          </a:prstGeom>
        </p:spPr>
        <p:txBody>
          <a:bodyPr vert="horz" wrap="square" lIns="0" tIns="20023" rIns="0" bIns="0" rtlCol="0">
            <a:spAutoFit/>
          </a:bodyPr>
          <a:lstStyle/>
          <a:p>
            <a:pPr marL="273116" indent="-257097">
              <a:spcBef>
                <a:spcPts val="600"/>
              </a:spcBef>
              <a:buAutoNum type="arabicPeriod"/>
              <a:tabLst>
                <a:tab pos="273917" algn="l"/>
              </a:tabLst>
            </a:pPr>
            <a:r>
              <a:rPr 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</a:t>
            </a:r>
            <a:r>
              <a:rPr lang="en-US" altLang="ko-KR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(</a:t>
            </a:r>
            <a:r>
              <a:rPr lang="ko-KR" alt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의약품</a:t>
            </a:r>
            <a:r>
              <a:rPr lang="en-US" altLang="ko-KR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)</a:t>
            </a:r>
            <a:r>
              <a:rPr lang="ko-KR" alt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에 대해 알아보기</a:t>
            </a:r>
            <a:endParaRPr sz="2775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600"/>
              </a:spcBef>
              <a:buClr>
                <a:srgbClr val="595857"/>
              </a:buClr>
              <a:buFont typeface="Malgun Gothic"/>
              <a:buAutoNum type="arabicPeriod"/>
            </a:pPr>
            <a:endParaRPr sz="2775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spcBef>
                <a:spcPts val="600"/>
              </a:spcBef>
              <a:buAutoNum type="arabicPeriod"/>
              <a:tabLst>
                <a:tab pos="273917" algn="l"/>
              </a:tabLst>
            </a:pPr>
            <a:r>
              <a:rPr 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약국 및 의료기관의 올바른 이용법</a:t>
            </a:r>
            <a:endParaRPr lang="en-US" altLang="ko-KR" sz="2775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273116" indent="-257097">
              <a:spcBef>
                <a:spcPts val="600"/>
              </a:spcBef>
              <a:buAutoNum type="arabicPeriod"/>
              <a:tabLst>
                <a:tab pos="273917" algn="l"/>
              </a:tabLst>
            </a:pPr>
            <a:endParaRPr lang="en-US" altLang="ko-KR" sz="2775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spcBef>
                <a:spcPts val="600"/>
              </a:spcBef>
              <a:buAutoNum type="arabicPeriod"/>
              <a:tabLst>
                <a:tab pos="273917" algn="l"/>
              </a:tabLst>
            </a:pPr>
            <a:r>
              <a:rPr lang="en-US" altLang="ko-KR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 </a:t>
            </a:r>
            <a:r>
              <a:rPr lang="ko-KR" altLang="en-US" sz="2775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안전한 의약품 사용을 위한 수칙</a:t>
            </a:r>
            <a:endParaRPr lang="en-US" altLang="ko-KR" sz="2775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66E3E0-20C6-7F46-8A3C-9799EEBC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76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>
            <a:off x="1" y="0"/>
            <a:ext cx="9256374" cy="6579944"/>
            <a:chOff x="0" y="-861081"/>
            <a:chExt cx="11692503" cy="8311681"/>
          </a:xfrm>
        </p:grpSpPr>
        <p:sp>
          <p:nvSpPr>
            <p:cNvPr id="2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2" name="그룹 181"/>
          <p:cNvGrpSpPr/>
          <p:nvPr/>
        </p:nvGrpSpPr>
        <p:grpSpPr>
          <a:xfrm rot="1003772">
            <a:off x="6812488" y="2409749"/>
            <a:ext cx="513120" cy="315766"/>
            <a:chOff x="7132627" y="797885"/>
            <a:chExt cx="1153721" cy="476421"/>
          </a:xfrm>
        </p:grpSpPr>
        <p:sp>
          <p:nvSpPr>
            <p:cNvPr id="159" name="object 159"/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3801269" y="1314450"/>
            <a:ext cx="1845988" cy="2327734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/>
          <a:p>
            <a:pPr marL="16019">
              <a:spcBef>
                <a:spcPts val="151"/>
              </a:spcBef>
            </a:pPr>
            <a:r>
              <a:rPr sz="15000" spc="-557" baseline="3441" dirty="0" err="1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sz="15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>
            <a:off x="6801659" y="2823107"/>
            <a:ext cx="256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09">
              <a:spcBef>
                <a:spcPts val="1785"/>
              </a:spcBef>
            </a:pP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[</a:t>
            </a:r>
            <a:r>
              <a:rPr lang="ko-KR" altLang="en-US" b="1" dirty="0">
                <a:solidFill>
                  <a:schemeClr val="accent4"/>
                </a:solidFill>
                <a:latin typeface="+mn-ea"/>
                <a:cs typeface="Malgun Gothic"/>
              </a:rPr>
              <a:t> 시각장애인  교재 </a:t>
            </a: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]</a:t>
            </a:r>
            <a:endParaRPr lang="ko-KR" altLang="en-US" b="1" dirty="0">
              <a:solidFill>
                <a:schemeClr val="accent4"/>
              </a:solidFill>
              <a:latin typeface="+mn-ea"/>
              <a:cs typeface="Malgun Gothic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69" y="247650"/>
            <a:ext cx="1219200" cy="265043"/>
          </a:xfrm>
          <a:prstGeom prst="rect">
            <a:avLst/>
          </a:prstGeom>
        </p:spPr>
      </p:pic>
      <p:sp>
        <p:nvSpPr>
          <p:cNvPr id="183" name="object 162">
            <a:extLst>
              <a:ext uri="{FF2B5EF4-FFF2-40B4-BE49-F238E27FC236}">
                <a16:creationId xmlns:a16="http://schemas.microsoft.com/office/drawing/2014/main" id="{FACBA72A-77E2-334F-9DBC-521C954196BE}"/>
              </a:ext>
            </a:extLst>
          </p:cNvPr>
          <p:cNvSpPr txBox="1">
            <a:spLocks/>
          </p:cNvSpPr>
          <p:nvPr/>
        </p:nvSpPr>
        <p:spPr>
          <a:xfrm>
            <a:off x="5086510" y="2180927"/>
            <a:ext cx="2097371" cy="388742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2400" b="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에 대해</a:t>
            </a:r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53647D0E-6D13-8146-BC66-885A71D941A0}"/>
              </a:ext>
            </a:extLst>
          </p:cNvPr>
          <p:cNvGrpSpPr/>
          <p:nvPr/>
        </p:nvGrpSpPr>
        <p:grpSpPr>
          <a:xfrm rot="1651983">
            <a:off x="7352320" y="2506569"/>
            <a:ext cx="187366" cy="115302"/>
            <a:chOff x="7132627" y="797885"/>
            <a:chExt cx="1153721" cy="476421"/>
          </a:xfrm>
        </p:grpSpPr>
        <p:sp>
          <p:nvSpPr>
            <p:cNvPr id="143" name="object 159">
              <a:extLst>
                <a:ext uri="{FF2B5EF4-FFF2-40B4-BE49-F238E27FC236}">
                  <a16:creationId xmlns:a16="http://schemas.microsoft.com/office/drawing/2014/main" id="{46D22413-A342-3D4E-95E4-6BD0FCE80252}"/>
                </a:ext>
              </a:extLst>
            </p:cNvPr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60">
              <a:extLst>
                <a:ext uri="{FF2B5EF4-FFF2-40B4-BE49-F238E27FC236}">
                  <a16:creationId xmlns:a16="http://schemas.microsoft.com/office/drawing/2014/main" id="{D6778D10-6A30-CE47-94C6-E178718B8DEF}"/>
                </a:ext>
              </a:extLst>
            </p:cNvPr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161">
              <a:extLst>
                <a:ext uri="{FF2B5EF4-FFF2-40B4-BE49-F238E27FC236}">
                  <a16:creationId xmlns:a16="http://schemas.microsoft.com/office/drawing/2014/main" id="{E1916463-B97E-DA4B-A2CC-29401DC9EA22}"/>
                </a:ext>
              </a:extLst>
            </p:cNvPr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6" name="object 162">
            <a:extLst>
              <a:ext uri="{FF2B5EF4-FFF2-40B4-BE49-F238E27FC236}">
                <a16:creationId xmlns:a16="http://schemas.microsoft.com/office/drawing/2014/main" id="{D9B69679-A690-8543-AFA5-ACB7C5CD757D}"/>
              </a:ext>
            </a:extLst>
          </p:cNvPr>
          <p:cNvSpPr txBox="1">
            <a:spLocks/>
          </p:cNvSpPr>
          <p:nvPr/>
        </p:nvSpPr>
        <p:spPr>
          <a:xfrm>
            <a:off x="5050281" y="2227988"/>
            <a:ext cx="2097371" cy="1250516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8000" kern="0" baseline="3441" dirty="0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배워요</a:t>
            </a:r>
            <a:endParaRPr lang="ko-KR" altLang="en-US" sz="80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5" name="그림 134">
            <a:extLst>
              <a:ext uri="{FF2B5EF4-FFF2-40B4-BE49-F238E27FC236}">
                <a16:creationId xmlns:a16="http://schemas.microsoft.com/office/drawing/2014/main" id="{F79BAF9B-FF22-5B45-99D0-76C2450E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69" y="4240295"/>
            <a:ext cx="1930400" cy="228600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869292F4-EBA8-1E46-B40F-31C0080DC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90" y="4362450"/>
            <a:ext cx="2984500" cy="2286000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B2D95BCF-953A-0C45-9CCC-C8F44E4C0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9" y="4240295"/>
            <a:ext cx="711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433" y="257171"/>
            <a:ext cx="6111740" cy="559720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/>
          <a:p>
            <a:pPr marL="16020">
              <a:spcBef>
                <a:spcPts val="126"/>
              </a:spcBef>
            </a:pP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약 사용을 배워요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sz="3532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1703" y="1010112"/>
            <a:ext cx="5982308" cy="1142239"/>
          </a:xfrm>
          <a:custGeom>
            <a:avLst/>
            <a:gdLst/>
            <a:ahLst/>
            <a:cxnLst/>
            <a:rect l="l" t="t" r="r" b="b"/>
            <a:pathLst>
              <a:path w="5572125" h="1148080">
                <a:moveTo>
                  <a:pt x="5424200" y="0"/>
                </a:moveTo>
                <a:lnTo>
                  <a:pt x="147427" y="0"/>
                </a:lnTo>
                <a:lnTo>
                  <a:pt x="100953" y="7549"/>
                </a:lnTo>
                <a:lnTo>
                  <a:pt x="60496" y="28545"/>
                </a:lnTo>
                <a:lnTo>
                  <a:pt x="28535" y="60509"/>
                </a:lnTo>
                <a:lnTo>
                  <a:pt x="7546" y="100961"/>
                </a:lnTo>
                <a:lnTo>
                  <a:pt x="0" y="147421"/>
                </a:lnTo>
                <a:lnTo>
                  <a:pt x="0" y="1000137"/>
                </a:lnTo>
                <a:lnTo>
                  <a:pt x="7550" y="1046607"/>
                </a:lnTo>
                <a:lnTo>
                  <a:pt x="28548" y="1087060"/>
                </a:lnTo>
                <a:lnTo>
                  <a:pt x="60514" y="1119020"/>
                </a:lnTo>
                <a:lnTo>
                  <a:pt x="100967" y="1140012"/>
                </a:lnTo>
                <a:lnTo>
                  <a:pt x="147427" y="1147559"/>
                </a:lnTo>
                <a:lnTo>
                  <a:pt x="5424200" y="1147559"/>
                </a:lnTo>
                <a:lnTo>
                  <a:pt x="5470656" y="1140009"/>
                </a:lnTo>
                <a:lnTo>
                  <a:pt x="5511107" y="1119013"/>
                </a:lnTo>
                <a:lnTo>
                  <a:pt x="5543072" y="1087049"/>
                </a:lnTo>
                <a:lnTo>
                  <a:pt x="5564071" y="1046598"/>
                </a:lnTo>
                <a:lnTo>
                  <a:pt x="5571622" y="1000137"/>
                </a:lnTo>
                <a:lnTo>
                  <a:pt x="5571622" y="147421"/>
                </a:lnTo>
                <a:lnTo>
                  <a:pt x="5564068" y="100951"/>
                </a:lnTo>
                <a:lnTo>
                  <a:pt x="5543068" y="60498"/>
                </a:lnTo>
                <a:lnTo>
                  <a:pt x="5511103" y="28538"/>
                </a:lnTo>
                <a:lnTo>
                  <a:pt x="5470650" y="7547"/>
                </a:lnTo>
                <a:lnTo>
                  <a:pt x="542420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5400" cmpd="sng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4" name="object 14"/>
          <p:cNvSpPr txBox="1"/>
          <p:nvPr/>
        </p:nvSpPr>
        <p:spPr>
          <a:xfrm>
            <a:off x="1732484" y="1095813"/>
            <a:ext cx="5047842" cy="930150"/>
          </a:xfrm>
          <a:prstGeom prst="rect">
            <a:avLst/>
          </a:prstGeom>
        </p:spPr>
        <p:txBody>
          <a:bodyPr vert="horz" wrap="square" lIns="0" tIns="14415" rIns="0" bIns="0" rtlCol="0">
            <a:spAutoFit/>
          </a:bodyPr>
          <a:lstStyle/>
          <a:p>
            <a:pPr marL="16020" marR="6407">
              <a:lnSpc>
                <a:spcPct val="146300"/>
              </a:lnSpc>
              <a:spcBef>
                <a:spcPts val="114"/>
              </a:spcBef>
            </a:pP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약이란 무엇일까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? </a:t>
            </a:r>
            <a:endParaRPr lang="ko-KR" altLang="en-US" sz="2018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20" marR="6407">
              <a:lnSpc>
                <a:spcPct val="146300"/>
              </a:lnSpc>
              <a:spcBef>
                <a:spcPts val="114"/>
              </a:spcBef>
            </a:pP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약은 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_____________</a:t>
            </a: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이다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435A46F-0994-AF42-85FA-E05305351D68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78" name="object 5">
              <a:extLst>
                <a:ext uri="{FF2B5EF4-FFF2-40B4-BE49-F238E27FC236}">
                  <a16:creationId xmlns:a16="http://schemas.microsoft.com/office/drawing/2014/main" id="{AF32F524-9113-444D-B9AC-DB342DD90CA4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>
              <a:extLst>
                <a:ext uri="{FF2B5EF4-FFF2-40B4-BE49-F238E27FC236}">
                  <a16:creationId xmlns:a16="http://schemas.microsoft.com/office/drawing/2014/main" id="{703FC875-7586-D547-A910-D28C53479EDA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10039027-019A-C141-AE96-1E761B22739E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">
              <a:extLst>
                <a:ext uri="{FF2B5EF4-FFF2-40B4-BE49-F238E27FC236}">
                  <a16:creationId xmlns:a16="http://schemas.microsoft.com/office/drawing/2014/main" id="{67692E5B-FCA6-FD46-B3AD-7D0485ACAA39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5732AAA0-27C0-4C4B-8B64-ED500AEBCCF0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187BE0F9-AF5B-324C-8E22-34BA0749056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17">
            <a:extLst>
              <a:ext uri="{FF2B5EF4-FFF2-40B4-BE49-F238E27FC236}">
                <a16:creationId xmlns:a16="http://schemas.microsoft.com/office/drawing/2014/main" id="{E38BFCE2-B532-404F-A202-87F7025690D9}"/>
              </a:ext>
            </a:extLst>
          </p:cNvPr>
          <p:cNvSpPr/>
          <p:nvPr/>
        </p:nvSpPr>
        <p:spPr>
          <a:xfrm>
            <a:off x="1358797" y="1269209"/>
            <a:ext cx="267129" cy="173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그룹 4"/>
          <p:cNvGrpSpPr/>
          <p:nvPr/>
        </p:nvGrpSpPr>
        <p:grpSpPr>
          <a:xfrm>
            <a:off x="1732484" y="2705409"/>
            <a:ext cx="1782718" cy="2304467"/>
            <a:chOff x="1802665" y="2814848"/>
            <a:chExt cx="1854935" cy="239782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2175841" y="2814848"/>
              <a:ext cx="1196009" cy="10155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치료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322B05E-2BA1-FA45-8C1C-D8BD153EAB00}"/>
                </a:ext>
              </a:extLst>
            </p:cNvPr>
            <p:cNvGrpSpPr/>
            <p:nvPr/>
          </p:nvGrpSpPr>
          <p:grpSpPr>
            <a:xfrm>
              <a:off x="1802665" y="3919438"/>
              <a:ext cx="1468727" cy="1293230"/>
              <a:chOff x="220904" y="4751871"/>
              <a:chExt cx="1468727" cy="1293230"/>
            </a:xfrm>
          </p:grpSpPr>
          <p:sp>
            <p:nvSpPr>
              <p:cNvPr id="21" name="object 15"/>
              <p:cNvSpPr/>
              <p:nvPr/>
            </p:nvSpPr>
            <p:spPr>
              <a:xfrm>
                <a:off x="220904" y="5575089"/>
                <a:ext cx="647884" cy="47001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8FC5980-A30A-1247-9FD1-C11209D38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57"/>
              <a:stretch/>
            </p:blipFill>
            <p:spPr>
              <a:xfrm>
                <a:off x="597967" y="4751871"/>
                <a:ext cx="1091664" cy="1293230"/>
              </a:xfrm>
              <a:prstGeom prst="rect">
                <a:avLst/>
              </a:prstGeom>
            </p:spPr>
          </p:pic>
        </p:grpSp>
        <p:sp>
          <p:nvSpPr>
            <p:cNvPr id="2" name="모서리가 둥근 사각형 설명선 1"/>
            <p:cNvSpPr/>
            <p:nvPr/>
          </p:nvSpPr>
          <p:spPr>
            <a:xfrm>
              <a:off x="1802665" y="2876550"/>
              <a:ext cx="1854935" cy="948840"/>
            </a:xfrm>
            <a:prstGeom prst="wedgeRoundRectCallout">
              <a:avLst>
                <a:gd name="adj1" fmla="val -13986"/>
                <a:gd name="adj2" fmla="val 68523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645042" y="2700666"/>
            <a:ext cx="2406821" cy="2577764"/>
            <a:chOff x="4645042" y="2700666"/>
            <a:chExt cx="2406821" cy="2577764"/>
          </a:xfrm>
        </p:grpSpPr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4846637" y="2700666"/>
              <a:ext cx="2205226" cy="97603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건강유지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C7AFB08-686F-E648-A3EF-290EB927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54" y="3949883"/>
              <a:ext cx="1255030" cy="1328547"/>
            </a:xfrm>
            <a:prstGeom prst="rect">
              <a:avLst/>
            </a:prstGeom>
          </p:spPr>
        </p:pic>
        <p:sp>
          <p:nvSpPr>
            <p:cNvPr id="24" name="모서리가 둥근 사각형 설명선 23"/>
            <p:cNvSpPr/>
            <p:nvPr/>
          </p:nvSpPr>
          <p:spPr>
            <a:xfrm>
              <a:off x="4645042" y="2764708"/>
              <a:ext cx="2392292" cy="911899"/>
            </a:xfrm>
            <a:prstGeom prst="wedgeRoundRectCallout">
              <a:avLst>
                <a:gd name="adj1" fmla="val -13986"/>
                <a:gd name="adj2" fmla="val 68523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8096431" y="2700666"/>
            <a:ext cx="1794924" cy="2489984"/>
            <a:chOff x="8424412" y="2809913"/>
            <a:chExt cx="1867635" cy="2590852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8798891" y="2809913"/>
              <a:ext cx="1170609" cy="10155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예방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732FF82-82EB-D24E-A3F3-A3319E76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342" y="3919438"/>
              <a:ext cx="1815705" cy="1481327"/>
            </a:xfrm>
            <a:prstGeom prst="rect">
              <a:avLst/>
            </a:prstGeom>
          </p:spPr>
        </p:pic>
        <p:sp>
          <p:nvSpPr>
            <p:cNvPr id="25" name="모서리가 둥근 사각형 설명선 24"/>
            <p:cNvSpPr/>
            <p:nvPr/>
          </p:nvSpPr>
          <p:spPr>
            <a:xfrm>
              <a:off x="8424412" y="2876550"/>
              <a:ext cx="1854935" cy="948840"/>
            </a:xfrm>
            <a:prstGeom prst="wedgeRoundRectCallout">
              <a:avLst>
                <a:gd name="adj1" fmla="val 23670"/>
                <a:gd name="adj2" fmla="val 73208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28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5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두 가지 얼굴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6367887" y="1184245"/>
            <a:ext cx="4296040" cy="4871489"/>
            <a:chOff x="5264283" y="1293815"/>
            <a:chExt cx="4296040" cy="4871489"/>
          </a:xfrm>
        </p:grpSpPr>
        <p:grpSp>
          <p:nvGrpSpPr>
            <p:cNvPr id="2" name="그룹 76"/>
            <p:cNvGrpSpPr/>
            <p:nvPr/>
          </p:nvGrpSpPr>
          <p:grpSpPr>
            <a:xfrm>
              <a:off x="6773069" y="3067050"/>
              <a:ext cx="2419714" cy="1996722"/>
              <a:chOff x="1043776" y="2453678"/>
              <a:chExt cx="3084994" cy="1384162"/>
            </a:xfrm>
          </p:grpSpPr>
          <p:sp>
            <p:nvSpPr>
              <p:cNvPr id="54" name="object 54"/>
              <p:cNvSpPr/>
              <p:nvPr/>
            </p:nvSpPr>
            <p:spPr>
              <a:xfrm>
                <a:off x="1043776" y="3370067"/>
                <a:ext cx="3084994" cy="46777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1821594" y="2490074"/>
                <a:ext cx="2010692" cy="119843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2123947" y="2920829"/>
                <a:ext cx="169543" cy="5063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2689559" y="2869660"/>
                <a:ext cx="169525" cy="5062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706123" y="2453678"/>
                <a:ext cx="1623977" cy="110337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484370" y="3636314"/>
                <a:ext cx="9130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" h="55245">
                    <a:moveTo>
                      <a:pt x="11817" y="0"/>
                    </a:moveTo>
                    <a:lnTo>
                      <a:pt x="6152" y="14701"/>
                    </a:lnTo>
                    <a:lnTo>
                      <a:pt x="1951" y="28725"/>
                    </a:lnTo>
                    <a:lnTo>
                      <a:pt x="0" y="41014"/>
                    </a:lnTo>
                    <a:lnTo>
                      <a:pt x="1086" y="50507"/>
                    </a:lnTo>
                    <a:lnTo>
                      <a:pt x="8607" y="55095"/>
                    </a:lnTo>
                    <a:lnTo>
                      <a:pt x="23417" y="53490"/>
                    </a:lnTo>
                    <a:lnTo>
                      <a:pt x="43110" y="47330"/>
                    </a:lnTo>
                    <a:lnTo>
                      <a:pt x="65284" y="38252"/>
                    </a:lnTo>
                    <a:lnTo>
                      <a:pt x="56182" y="26533"/>
                    </a:lnTo>
                    <a:lnTo>
                      <a:pt x="44356" y="15330"/>
                    </a:lnTo>
                    <a:lnTo>
                      <a:pt x="29628" y="6025"/>
                    </a:lnTo>
                    <a:lnTo>
                      <a:pt x="11817" y="0"/>
                    </a:lnTo>
                    <a:close/>
                  </a:path>
                </a:pathLst>
              </a:custGeom>
              <a:solidFill>
                <a:srgbClr val="E3E2E2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5264283" y="1885950"/>
              <a:ext cx="4296040" cy="3965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타원 86"/>
            <p:cNvSpPr/>
            <p:nvPr/>
          </p:nvSpPr>
          <p:spPr>
            <a:xfrm>
              <a:off x="5345113" y="2060575"/>
              <a:ext cx="4134379" cy="4104729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pic>
          <p:nvPicPr>
            <p:cNvPr id="89" name="그림 11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00308" y="1293815"/>
              <a:ext cx="2023987" cy="2209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직사각형 90"/>
            <p:cNvSpPr/>
            <p:nvPr/>
          </p:nvSpPr>
          <p:spPr bwMode="auto">
            <a:xfrm>
              <a:off x="6691663" y="3460751"/>
              <a:ext cx="1497938" cy="7699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4400" spc="-15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유해</a:t>
              </a:r>
              <a:endParaRPr kumimoji="0" lang="ko-KR" altLang="en-US" sz="3600" spc="-15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3" name="직사각형 92"/>
            <p:cNvSpPr/>
            <p:nvPr/>
          </p:nvSpPr>
          <p:spPr bwMode="auto">
            <a:xfrm>
              <a:off x="6186903" y="4454328"/>
              <a:ext cx="2557329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b="1" spc="-150" dirty="0"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부작용</a:t>
              </a:r>
              <a:endParaRPr kumimoji="0" lang="en-US" altLang="ko-KR" sz="2800" b="1" spc="-150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b="1" spc="-150" dirty="0">
                  <a:solidFill>
                    <a:srgbClr val="FF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약물 유해반응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445842" y="439110"/>
            <a:ext cx="4296040" cy="5625132"/>
            <a:chOff x="342238" y="548680"/>
            <a:chExt cx="4296040" cy="5625132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6C7AFB08-686F-E648-A3EF-290EB927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269" y="3219450"/>
              <a:ext cx="1255030" cy="1328547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2238" y="1822450"/>
              <a:ext cx="4296040" cy="435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타원 85"/>
            <p:cNvSpPr/>
            <p:nvPr/>
          </p:nvSpPr>
          <p:spPr>
            <a:xfrm>
              <a:off x="428229" y="2060575"/>
              <a:ext cx="4134379" cy="3960713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90" name="직사각형 89"/>
            <p:cNvSpPr/>
            <p:nvPr/>
          </p:nvSpPr>
          <p:spPr bwMode="auto">
            <a:xfrm>
              <a:off x="1535727" y="4146552"/>
              <a:ext cx="1974321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200" b="1" spc="-150" dirty="0">
                  <a:solidFill>
                    <a:srgbClr val="00206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질병치료</a:t>
              </a:r>
              <a:endParaRPr kumimoji="0" lang="en-US" altLang="ko-KR" sz="3200" b="1" spc="-150" dirty="0">
                <a:solidFill>
                  <a:srgbClr val="00206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200" b="1" spc="-150" dirty="0">
                  <a:solidFill>
                    <a:srgbClr val="00206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증상완화</a:t>
              </a:r>
              <a:endParaRPr kumimoji="0" lang="en-US" altLang="ko-KR" sz="3200" b="1" spc="-150" dirty="0">
                <a:solidFill>
                  <a:srgbClr val="00206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3200" b="1" spc="-150" dirty="0">
                  <a:solidFill>
                    <a:srgbClr val="00206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질병예방</a:t>
              </a:r>
            </a:p>
          </p:txBody>
        </p:sp>
        <p:sp>
          <p:nvSpPr>
            <p:cNvPr id="92" name="직사각형 91"/>
            <p:cNvSpPr/>
            <p:nvPr/>
          </p:nvSpPr>
          <p:spPr bwMode="auto">
            <a:xfrm>
              <a:off x="1769619" y="3443289"/>
              <a:ext cx="1497938" cy="7699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4400" spc="-150" dirty="0">
                  <a:solidFill>
                    <a:srgbClr val="00B05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이익</a:t>
              </a:r>
              <a:endParaRPr kumimoji="0" lang="ko-KR" altLang="en-US" sz="3600" spc="-15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94" name="Picture 2" descr="C:\Users\User\Desktop\건강보험심사평가원 발표자료제작건\사용 이미지 모음_추가\심평원 DUR 리플렛 이미지\9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75859" y="548680"/>
              <a:ext cx="2639119" cy="3564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선택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32" name="Picture 5" descr="http://cafefiles.naver.net/data36/2008/12/28/162/%C3%B5%C4%AA5_hex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0158"/>
            <a:ext cx="11717339" cy="553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1201617" y="4057650"/>
            <a:ext cx="1774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800" b="1" dirty="0"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효과</a:t>
            </a: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8373269" y="4133850"/>
            <a:ext cx="2478219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800" b="1" dirty="0">
                <a:solidFill>
                  <a:srgbClr val="00206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부작용</a:t>
            </a:r>
          </a:p>
        </p:txBody>
      </p:sp>
    </p:spTree>
    <p:extLst>
      <p:ext uri="{BB962C8B-B14F-4D97-AF65-F5344CB8AC3E}">
        <p14:creationId xmlns:p14="http://schemas.microsoft.com/office/powerpoint/2010/main" val="22879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614457" y="1647050"/>
            <a:ext cx="9013182" cy="66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한쪽 모서리는 잘리고 다른 쪽 모서리는 둥근 사각형 17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614457" y="1194292"/>
            <a:ext cx="40250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753269" y="1264409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약이 필요한지를 누가 결정합니까</a:t>
            </a:r>
            <a:r>
              <a:rPr kumimoji="1" lang="en-US" altLang="ko-KR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753269" y="1771557"/>
            <a:ext cx="8770627" cy="426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전문의약품은 의사의 처방이 있어야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사용할 수 있습니다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32" name="그림 1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52" y="4591050"/>
            <a:ext cx="2033564" cy="1108481"/>
          </a:xfrm>
          <a:prstGeom prst="rect">
            <a:avLst/>
          </a:prstGeom>
        </p:spPr>
      </p:pic>
      <p:pic>
        <p:nvPicPr>
          <p:cNvPr id="133" name="그림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81" y="4526780"/>
            <a:ext cx="1943487" cy="1139285"/>
          </a:xfrm>
          <a:prstGeom prst="rect">
            <a:avLst/>
          </a:prstGeom>
        </p:spPr>
      </p:pic>
      <p:sp>
        <p:nvSpPr>
          <p:cNvPr id="181" name="모서리가 둥근 사각형 설명선 180"/>
          <p:cNvSpPr/>
          <p:nvPr/>
        </p:nvSpPr>
        <p:spPr>
          <a:xfrm>
            <a:off x="744538" y="2615929"/>
            <a:ext cx="2741746" cy="1640554"/>
          </a:xfrm>
          <a:prstGeom prst="wedgeRoundRectCallout">
            <a:avLst>
              <a:gd name="adj1" fmla="val 59832"/>
              <a:gd name="adj2" fmla="val 398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82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930776" y="2737037"/>
            <a:ext cx="2341453" cy="1141612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증상에 맞춰서</a:t>
            </a:r>
            <a:endParaRPr lang="en-US" altLang="ko-KR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처방해 드리겠습니다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sp>
        <p:nvSpPr>
          <p:cNvPr id="183" name="모서리가 둥근 사각형 설명선 182"/>
          <p:cNvSpPr/>
          <p:nvPr/>
        </p:nvSpPr>
        <p:spPr>
          <a:xfrm>
            <a:off x="5951997" y="3265853"/>
            <a:ext cx="3766713" cy="2549982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84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187668" y="3389972"/>
            <a:ext cx="3497361" cy="1141612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저는 어떤 </a:t>
            </a:r>
            <a:r>
              <a:rPr lang="ko-KR" altLang="en-US" sz="3076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혈압약을</a:t>
            </a: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먹어야</a:t>
            </a:r>
            <a:endParaRPr lang="en-US" altLang="ko-KR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하나요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grpSp>
        <p:nvGrpSpPr>
          <p:cNvPr id="134" name="그룹 133"/>
          <p:cNvGrpSpPr/>
          <p:nvPr/>
        </p:nvGrpSpPr>
        <p:grpSpPr>
          <a:xfrm>
            <a:off x="3316794" y="3798666"/>
            <a:ext cx="2288226" cy="1656546"/>
            <a:chOff x="5982004" y="2402261"/>
            <a:chExt cx="2210394" cy="994090"/>
          </a:xfrm>
        </p:grpSpPr>
        <p:sp>
          <p:nvSpPr>
            <p:cNvPr id="135" name="object 13"/>
            <p:cNvSpPr/>
            <p:nvPr/>
          </p:nvSpPr>
          <p:spPr>
            <a:xfrm>
              <a:off x="7424736" y="3328440"/>
              <a:ext cx="499407" cy="45053"/>
            </a:xfrm>
            <a:custGeom>
              <a:avLst/>
              <a:gdLst/>
              <a:ahLst/>
              <a:cxnLst/>
              <a:rect l="l" t="t" r="r" b="b"/>
              <a:pathLst>
                <a:path w="354329" h="63500">
                  <a:moveTo>
                    <a:pt x="177025" y="0"/>
                  </a:moveTo>
                  <a:lnTo>
                    <a:pt x="108120" y="2492"/>
                  </a:lnTo>
                  <a:lnTo>
                    <a:pt x="51850" y="9288"/>
                  </a:lnTo>
                  <a:lnTo>
                    <a:pt x="13912" y="19368"/>
                  </a:lnTo>
                  <a:lnTo>
                    <a:pt x="0" y="31711"/>
                  </a:lnTo>
                  <a:lnTo>
                    <a:pt x="13912" y="44062"/>
                  </a:lnTo>
                  <a:lnTo>
                    <a:pt x="51850" y="54146"/>
                  </a:lnTo>
                  <a:lnTo>
                    <a:pt x="108120" y="60944"/>
                  </a:lnTo>
                  <a:lnTo>
                    <a:pt x="177025" y="63436"/>
                  </a:lnTo>
                  <a:lnTo>
                    <a:pt x="245929" y="60944"/>
                  </a:lnTo>
                  <a:lnTo>
                    <a:pt x="302199" y="54146"/>
                  </a:lnTo>
                  <a:lnTo>
                    <a:pt x="340138" y="44062"/>
                  </a:lnTo>
                  <a:lnTo>
                    <a:pt x="354050" y="31711"/>
                  </a:lnTo>
                  <a:lnTo>
                    <a:pt x="340138" y="19368"/>
                  </a:lnTo>
                  <a:lnTo>
                    <a:pt x="302199" y="9288"/>
                  </a:lnTo>
                  <a:lnTo>
                    <a:pt x="245929" y="2492"/>
                  </a:lnTo>
                  <a:lnTo>
                    <a:pt x="177025" y="0"/>
                  </a:lnTo>
                  <a:close/>
                </a:path>
              </a:pathLst>
            </a:custGeom>
            <a:solidFill>
              <a:srgbClr val="231F20">
                <a:alpha val="16999"/>
              </a:srgbClr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6" name="object 14"/>
            <p:cNvSpPr/>
            <p:nvPr/>
          </p:nvSpPr>
          <p:spPr>
            <a:xfrm>
              <a:off x="6297042" y="2402261"/>
              <a:ext cx="999305" cy="9575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7" name="object 15"/>
            <p:cNvSpPr/>
            <p:nvPr/>
          </p:nvSpPr>
          <p:spPr>
            <a:xfrm>
              <a:off x="6476560" y="2713443"/>
              <a:ext cx="59284" cy="298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8" name="object 16"/>
            <p:cNvSpPr/>
            <p:nvPr/>
          </p:nvSpPr>
          <p:spPr>
            <a:xfrm>
              <a:off x="6854929" y="2722518"/>
              <a:ext cx="59266" cy="298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39" name="object 17"/>
            <p:cNvSpPr/>
            <p:nvPr/>
          </p:nvSpPr>
          <p:spPr>
            <a:xfrm>
              <a:off x="6539013" y="2837881"/>
              <a:ext cx="255430" cy="143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0" name="object 18"/>
            <p:cNvSpPr/>
            <p:nvPr/>
          </p:nvSpPr>
          <p:spPr>
            <a:xfrm>
              <a:off x="6473893" y="3033115"/>
              <a:ext cx="601437" cy="157236"/>
            </a:xfrm>
            <a:custGeom>
              <a:avLst/>
              <a:gdLst/>
              <a:ahLst/>
              <a:cxnLst/>
              <a:rect l="l" t="t" r="r" b="b"/>
              <a:pathLst>
                <a:path w="426720" h="221614">
                  <a:moveTo>
                    <a:pt x="9601" y="0"/>
                  </a:moveTo>
                  <a:lnTo>
                    <a:pt x="4373" y="44488"/>
                  </a:lnTo>
                  <a:lnTo>
                    <a:pt x="1695" y="69205"/>
                  </a:lnTo>
                  <a:lnTo>
                    <a:pt x="521" y="84924"/>
                  </a:lnTo>
                  <a:lnTo>
                    <a:pt x="0" y="100634"/>
                  </a:lnTo>
                  <a:lnTo>
                    <a:pt x="4216" y="119579"/>
                  </a:lnTo>
                  <a:lnTo>
                    <a:pt x="19889" y="142925"/>
                  </a:lnTo>
                  <a:lnTo>
                    <a:pt x="50344" y="165726"/>
                  </a:lnTo>
                  <a:lnTo>
                    <a:pt x="98905" y="183034"/>
                  </a:lnTo>
                  <a:lnTo>
                    <a:pt x="168897" y="189903"/>
                  </a:lnTo>
                  <a:lnTo>
                    <a:pt x="205714" y="189903"/>
                  </a:lnTo>
                  <a:lnTo>
                    <a:pt x="205714" y="221538"/>
                  </a:lnTo>
                  <a:lnTo>
                    <a:pt x="347421" y="158064"/>
                  </a:lnTo>
                  <a:lnTo>
                    <a:pt x="321652" y="114566"/>
                  </a:lnTo>
                  <a:lnTo>
                    <a:pt x="423427" y="114566"/>
                  </a:lnTo>
                  <a:lnTo>
                    <a:pt x="410190" y="77492"/>
                  </a:lnTo>
                  <a:lnTo>
                    <a:pt x="397976" y="54267"/>
                  </a:lnTo>
                  <a:lnTo>
                    <a:pt x="383547" y="45710"/>
                  </a:lnTo>
                  <a:lnTo>
                    <a:pt x="360756" y="44488"/>
                  </a:lnTo>
                  <a:lnTo>
                    <a:pt x="217246" y="44488"/>
                  </a:lnTo>
                  <a:lnTo>
                    <a:pt x="9601" y="0"/>
                  </a:lnTo>
                  <a:close/>
                </a:path>
                <a:path w="426720" h="221614">
                  <a:moveTo>
                    <a:pt x="423427" y="114566"/>
                  </a:moveTo>
                  <a:lnTo>
                    <a:pt x="321652" y="114566"/>
                  </a:lnTo>
                  <a:lnTo>
                    <a:pt x="381088" y="142989"/>
                  </a:lnTo>
                  <a:lnTo>
                    <a:pt x="426338" y="122720"/>
                  </a:lnTo>
                  <a:lnTo>
                    <a:pt x="423427" y="114566"/>
                  </a:lnTo>
                  <a:close/>
                </a:path>
              </a:pathLst>
            </a:custGeom>
            <a:solidFill>
              <a:srgbClr val="E8F5E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1" name="object 19"/>
            <p:cNvSpPr/>
            <p:nvPr/>
          </p:nvSpPr>
          <p:spPr>
            <a:xfrm>
              <a:off x="6342777" y="2579978"/>
              <a:ext cx="666932" cy="884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2" name="object 20"/>
            <p:cNvSpPr/>
            <p:nvPr/>
          </p:nvSpPr>
          <p:spPr>
            <a:xfrm>
              <a:off x="6396294" y="2852181"/>
              <a:ext cx="152938" cy="1557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3" name="object 21"/>
            <p:cNvSpPr/>
            <p:nvPr/>
          </p:nvSpPr>
          <p:spPr>
            <a:xfrm>
              <a:off x="6482181" y="2974345"/>
              <a:ext cx="390218" cy="74789"/>
            </a:xfrm>
            <a:custGeom>
              <a:avLst/>
              <a:gdLst/>
              <a:ahLst/>
              <a:cxnLst/>
              <a:rect l="l" t="t" r="r" b="b"/>
              <a:pathLst>
                <a:path w="276860" h="105410">
                  <a:moveTo>
                    <a:pt x="27600" y="0"/>
                  </a:moveTo>
                  <a:lnTo>
                    <a:pt x="8593" y="7052"/>
                  </a:lnTo>
                  <a:lnTo>
                    <a:pt x="0" y="31232"/>
                  </a:lnTo>
                  <a:lnTo>
                    <a:pt x="18571" y="53839"/>
                  </a:lnTo>
                  <a:lnTo>
                    <a:pt x="67638" y="71245"/>
                  </a:lnTo>
                  <a:lnTo>
                    <a:pt x="118284" y="82433"/>
                  </a:lnTo>
                  <a:lnTo>
                    <a:pt x="141592" y="86388"/>
                  </a:lnTo>
                  <a:lnTo>
                    <a:pt x="160293" y="100421"/>
                  </a:lnTo>
                  <a:lnTo>
                    <a:pt x="172237" y="105308"/>
                  </a:lnTo>
                  <a:lnTo>
                    <a:pt x="182561" y="101236"/>
                  </a:lnTo>
                  <a:lnTo>
                    <a:pt x="196405" y="88395"/>
                  </a:lnTo>
                  <a:lnTo>
                    <a:pt x="204368" y="83922"/>
                  </a:lnTo>
                  <a:lnTo>
                    <a:pt x="209289" y="82235"/>
                  </a:lnTo>
                  <a:lnTo>
                    <a:pt x="265902" y="82235"/>
                  </a:lnTo>
                  <a:lnTo>
                    <a:pt x="259461" y="72202"/>
                  </a:lnTo>
                  <a:lnTo>
                    <a:pt x="272953" y="72202"/>
                  </a:lnTo>
                  <a:lnTo>
                    <a:pt x="276478" y="67948"/>
                  </a:lnTo>
                  <a:lnTo>
                    <a:pt x="267906" y="54409"/>
                  </a:lnTo>
                  <a:lnTo>
                    <a:pt x="274061" y="54409"/>
                  </a:lnTo>
                  <a:lnTo>
                    <a:pt x="275869" y="46802"/>
                  </a:lnTo>
                  <a:lnTo>
                    <a:pt x="273255" y="40909"/>
                  </a:lnTo>
                  <a:lnTo>
                    <a:pt x="154965" y="40909"/>
                  </a:lnTo>
                  <a:lnTo>
                    <a:pt x="71548" y="10983"/>
                  </a:lnTo>
                  <a:lnTo>
                    <a:pt x="27600" y="0"/>
                  </a:lnTo>
                  <a:close/>
                </a:path>
                <a:path w="276860" h="105410">
                  <a:moveTo>
                    <a:pt x="265902" y="82235"/>
                  </a:moveTo>
                  <a:lnTo>
                    <a:pt x="209289" y="82235"/>
                  </a:lnTo>
                  <a:lnTo>
                    <a:pt x="213211" y="83158"/>
                  </a:lnTo>
                  <a:lnTo>
                    <a:pt x="218173" y="86515"/>
                  </a:lnTo>
                  <a:lnTo>
                    <a:pt x="226390" y="92548"/>
                  </a:lnTo>
                  <a:lnTo>
                    <a:pt x="231038" y="100841"/>
                  </a:lnTo>
                  <a:lnTo>
                    <a:pt x="239826" y="104181"/>
                  </a:lnTo>
                  <a:lnTo>
                    <a:pt x="248285" y="101260"/>
                  </a:lnTo>
                  <a:lnTo>
                    <a:pt x="247053" y="92040"/>
                  </a:lnTo>
                  <a:lnTo>
                    <a:pt x="263477" y="92040"/>
                  </a:lnTo>
                  <a:lnTo>
                    <a:pt x="268160" y="85753"/>
                  </a:lnTo>
                  <a:lnTo>
                    <a:pt x="265902" y="82235"/>
                  </a:lnTo>
                  <a:close/>
                </a:path>
                <a:path w="276860" h="105410">
                  <a:moveTo>
                    <a:pt x="263477" y="92040"/>
                  </a:moveTo>
                  <a:lnTo>
                    <a:pt x="247053" y="92040"/>
                  </a:lnTo>
                  <a:lnTo>
                    <a:pt x="257924" y="99494"/>
                  </a:lnTo>
                  <a:lnTo>
                    <a:pt x="263477" y="92040"/>
                  </a:lnTo>
                  <a:close/>
                </a:path>
                <a:path w="276860" h="105410">
                  <a:moveTo>
                    <a:pt x="272953" y="72202"/>
                  </a:moveTo>
                  <a:lnTo>
                    <a:pt x="259461" y="72202"/>
                  </a:lnTo>
                  <a:lnTo>
                    <a:pt x="267944" y="78247"/>
                  </a:lnTo>
                  <a:lnTo>
                    <a:pt x="272953" y="72202"/>
                  </a:lnTo>
                  <a:close/>
                </a:path>
                <a:path w="276860" h="105410">
                  <a:moveTo>
                    <a:pt x="274061" y="54409"/>
                  </a:moveTo>
                  <a:lnTo>
                    <a:pt x="267906" y="54409"/>
                  </a:lnTo>
                  <a:lnTo>
                    <a:pt x="273799" y="55514"/>
                  </a:lnTo>
                  <a:lnTo>
                    <a:pt x="274061" y="54409"/>
                  </a:lnTo>
                  <a:close/>
                </a:path>
                <a:path w="276860" h="105410">
                  <a:moveTo>
                    <a:pt x="219425" y="7147"/>
                  </a:moveTo>
                  <a:lnTo>
                    <a:pt x="182340" y="17409"/>
                  </a:lnTo>
                  <a:lnTo>
                    <a:pt x="154965" y="40909"/>
                  </a:lnTo>
                  <a:lnTo>
                    <a:pt x="273255" y="40909"/>
                  </a:lnTo>
                  <a:lnTo>
                    <a:pt x="232829" y="9058"/>
                  </a:lnTo>
                  <a:lnTo>
                    <a:pt x="219425" y="7147"/>
                  </a:lnTo>
                  <a:close/>
                </a:path>
              </a:pathLst>
            </a:custGeom>
            <a:solidFill>
              <a:srgbClr val="FDD2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22"/>
            <p:cNvSpPr/>
            <p:nvPr/>
          </p:nvSpPr>
          <p:spPr>
            <a:xfrm>
              <a:off x="6400826" y="2852884"/>
              <a:ext cx="471860" cy="195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23"/>
            <p:cNvSpPr/>
            <p:nvPr/>
          </p:nvSpPr>
          <p:spPr>
            <a:xfrm>
              <a:off x="6547607" y="3070699"/>
              <a:ext cx="95764" cy="28384"/>
            </a:xfrm>
            <a:custGeom>
              <a:avLst/>
              <a:gdLst/>
              <a:ahLst/>
              <a:cxnLst/>
              <a:rect l="l" t="t" r="r" b="b"/>
              <a:pathLst>
                <a:path w="67945" h="40004">
                  <a:moveTo>
                    <a:pt x="62483" y="0"/>
                  </a:moveTo>
                  <a:lnTo>
                    <a:pt x="0" y="28524"/>
                  </a:lnTo>
                  <a:lnTo>
                    <a:pt x="5613" y="39763"/>
                  </a:lnTo>
                  <a:lnTo>
                    <a:pt x="67348" y="9791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D4DAD6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6" name="object 24"/>
            <p:cNvSpPr/>
            <p:nvPr/>
          </p:nvSpPr>
          <p:spPr>
            <a:xfrm>
              <a:off x="696709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7" name="object 25"/>
            <p:cNvSpPr/>
            <p:nvPr/>
          </p:nvSpPr>
          <p:spPr>
            <a:xfrm>
              <a:off x="718178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8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8" name="object 26"/>
            <p:cNvSpPr/>
            <p:nvPr/>
          </p:nvSpPr>
          <p:spPr>
            <a:xfrm>
              <a:off x="694460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9" name="object 27"/>
            <p:cNvSpPr/>
            <p:nvPr/>
          </p:nvSpPr>
          <p:spPr>
            <a:xfrm>
              <a:off x="692722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0" name="object 28"/>
            <p:cNvSpPr/>
            <p:nvPr/>
          </p:nvSpPr>
          <p:spPr>
            <a:xfrm>
              <a:off x="6052538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30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1" name="object 29"/>
            <p:cNvSpPr/>
            <p:nvPr/>
          </p:nvSpPr>
          <p:spPr>
            <a:xfrm>
              <a:off x="6267221" y="3085062"/>
              <a:ext cx="0" cy="277078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220"/>
                  </a:lnTo>
                </a:path>
              </a:pathLst>
            </a:custGeom>
            <a:ln w="5511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2" name="object 30"/>
            <p:cNvSpPr/>
            <p:nvPr/>
          </p:nvSpPr>
          <p:spPr>
            <a:xfrm>
              <a:off x="6030048" y="3114910"/>
              <a:ext cx="237174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8275" y="0"/>
                  </a:lnTo>
                </a:path>
              </a:pathLst>
            </a:custGeom>
            <a:ln w="84137">
              <a:solidFill>
                <a:srgbClr val="77B0B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3" name="object 31"/>
            <p:cNvSpPr/>
            <p:nvPr/>
          </p:nvSpPr>
          <p:spPr>
            <a:xfrm>
              <a:off x="6012667" y="3098438"/>
              <a:ext cx="293557" cy="0"/>
            </a:xfrm>
            <a:custGeom>
              <a:avLst/>
              <a:gdLst/>
              <a:ahLst/>
              <a:cxnLst/>
              <a:rect l="l" t="t" r="r" b="b"/>
              <a:pathLst>
                <a:path w="208279">
                  <a:moveTo>
                    <a:pt x="0" y="0"/>
                  </a:moveTo>
                  <a:lnTo>
                    <a:pt x="208165" y="0"/>
                  </a:lnTo>
                </a:path>
              </a:pathLst>
            </a:custGeom>
            <a:ln w="26098">
              <a:solidFill>
                <a:srgbClr val="6D9091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4" name="object 32"/>
            <p:cNvSpPr/>
            <p:nvPr/>
          </p:nvSpPr>
          <p:spPr>
            <a:xfrm>
              <a:off x="5982004" y="3083003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42075">
              <a:solidFill>
                <a:srgbClr val="86C3C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5" name="object 33"/>
            <p:cNvSpPr/>
            <p:nvPr/>
          </p:nvSpPr>
          <p:spPr>
            <a:xfrm>
              <a:off x="5982004" y="3070820"/>
              <a:ext cx="1276263" cy="0"/>
            </a:xfrm>
            <a:custGeom>
              <a:avLst/>
              <a:gdLst/>
              <a:ahLst/>
              <a:cxnLst/>
              <a:rect l="l" t="t" r="r" b="b"/>
              <a:pathLst>
                <a:path w="905510">
                  <a:moveTo>
                    <a:pt x="0" y="0"/>
                  </a:moveTo>
                  <a:lnTo>
                    <a:pt x="905192" y="0"/>
                  </a:lnTo>
                </a:path>
              </a:pathLst>
            </a:custGeom>
            <a:ln w="7734">
              <a:solidFill>
                <a:srgbClr val="A1D4D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6" name="object 34"/>
            <p:cNvSpPr/>
            <p:nvPr/>
          </p:nvSpPr>
          <p:spPr>
            <a:xfrm>
              <a:off x="6095472" y="3060683"/>
              <a:ext cx="638132" cy="0"/>
            </a:xfrm>
            <a:custGeom>
              <a:avLst/>
              <a:gdLst/>
              <a:ahLst/>
              <a:cxnLst/>
              <a:rect l="l" t="t" r="r" b="b"/>
              <a:pathLst>
                <a:path w="452754">
                  <a:moveTo>
                    <a:pt x="0" y="0"/>
                  </a:moveTo>
                  <a:lnTo>
                    <a:pt x="452323" y="0"/>
                  </a:lnTo>
                </a:path>
              </a:pathLst>
            </a:custGeom>
            <a:ln w="18859">
              <a:solidFill>
                <a:srgbClr val="BFC4B4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7" name="object 35"/>
            <p:cNvSpPr/>
            <p:nvPr/>
          </p:nvSpPr>
          <p:spPr>
            <a:xfrm>
              <a:off x="6095471" y="3048329"/>
              <a:ext cx="492247" cy="0"/>
            </a:xfrm>
            <a:custGeom>
              <a:avLst/>
              <a:gdLst/>
              <a:ahLst/>
              <a:cxnLst/>
              <a:rect l="l" t="t" r="r" b="b"/>
              <a:pathLst>
                <a:path w="349250">
                  <a:moveTo>
                    <a:pt x="0" y="0"/>
                  </a:moveTo>
                  <a:lnTo>
                    <a:pt x="348881" y="0"/>
                  </a:lnTo>
                </a:path>
              </a:pathLst>
            </a:custGeom>
            <a:ln w="15963">
              <a:solidFill>
                <a:srgbClr val="A4B0B3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8" name="object 36"/>
            <p:cNvSpPr/>
            <p:nvPr/>
          </p:nvSpPr>
          <p:spPr>
            <a:xfrm>
              <a:off x="6074010" y="2868733"/>
              <a:ext cx="545947" cy="180213"/>
            </a:xfrm>
            <a:custGeom>
              <a:avLst/>
              <a:gdLst/>
              <a:ahLst/>
              <a:cxnLst/>
              <a:rect l="l" t="t" r="r" b="b"/>
              <a:pathLst>
                <a:path w="387350" h="254000">
                  <a:moveTo>
                    <a:pt x="382422" y="0"/>
                  </a:moveTo>
                  <a:lnTo>
                    <a:pt x="4889" y="0"/>
                  </a:lnTo>
                  <a:lnTo>
                    <a:pt x="0" y="4889"/>
                  </a:lnTo>
                  <a:lnTo>
                    <a:pt x="0" y="248970"/>
                  </a:lnTo>
                  <a:lnTo>
                    <a:pt x="4889" y="253860"/>
                  </a:lnTo>
                  <a:lnTo>
                    <a:pt x="382422" y="253860"/>
                  </a:lnTo>
                  <a:lnTo>
                    <a:pt x="387311" y="248970"/>
                  </a:lnTo>
                  <a:lnTo>
                    <a:pt x="387311" y="4889"/>
                  </a:lnTo>
                  <a:lnTo>
                    <a:pt x="382422" y="0"/>
                  </a:lnTo>
                  <a:close/>
                </a:path>
              </a:pathLst>
            </a:custGeom>
            <a:solidFill>
              <a:srgbClr val="CFD3C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9" name="object 37"/>
            <p:cNvSpPr/>
            <p:nvPr/>
          </p:nvSpPr>
          <p:spPr>
            <a:xfrm>
              <a:off x="6074529" y="2874676"/>
              <a:ext cx="545052" cy="0"/>
            </a:xfrm>
            <a:custGeom>
              <a:avLst/>
              <a:gdLst/>
              <a:ahLst/>
              <a:cxnLst/>
              <a:rect l="l" t="t" r="r" b="b"/>
              <a:pathLst>
                <a:path w="386714">
                  <a:moveTo>
                    <a:pt x="0" y="0"/>
                  </a:moveTo>
                  <a:lnTo>
                    <a:pt x="386283" y="0"/>
                  </a:lnTo>
                </a:path>
              </a:pathLst>
            </a:custGeom>
            <a:ln w="16751">
              <a:solidFill>
                <a:srgbClr val="E6E7E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38"/>
            <p:cNvSpPr/>
            <p:nvPr/>
          </p:nvSpPr>
          <p:spPr>
            <a:xfrm>
              <a:off x="6306065" y="2957759"/>
              <a:ext cx="88605" cy="9912"/>
            </a:xfrm>
            <a:custGeom>
              <a:avLst/>
              <a:gdLst/>
              <a:ahLst/>
              <a:cxnLst/>
              <a:rect l="l" t="t" r="r" b="b"/>
              <a:pathLst>
                <a:path w="62864" h="13970">
                  <a:moveTo>
                    <a:pt x="62382" y="13779"/>
                  </a:moveTo>
                  <a:lnTo>
                    <a:pt x="0" y="13779"/>
                  </a:lnTo>
                  <a:lnTo>
                    <a:pt x="0" y="0"/>
                  </a:lnTo>
                  <a:lnTo>
                    <a:pt x="62382" y="0"/>
                  </a:lnTo>
                  <a:lnTo>
                    <a:pt x="62382" y="137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39"/>
            <p:cNvSpPr/>
            <p:nvPr/>
          </p:nvSpPr>
          <p:spPr>
            <a:xfrm>
              <a:off x="6636711" y="2740521"/>
              <a:ext cx="144989" cy="13967"/>
            </a:xfrm>
            <a:custGeom>
              <a:avLst/>
              <a:gdLst/>
              <a:ahLst/>
              <a:cxnLst/>
              <a:rect l="l" t="t" r="r" b="b"/>
              <a:pathLst>
                <a:path w="102870" h="19685">
                  <a:moveTo>
                    <a:pt x="0" y="0"/>
                  </a:moveTo>
                  <a:lnTo>
                    <a:pt x="25" y="6705"/>
                  </a:lnTo>
                  <a:lnTo>
                    <a:pt x="1739" y="15786"/>
                  </a:lnTo>
                  <a:lnTo>
                    <a:pt x="99707" y="19621"/>
                  </a:lnTo>
                  <a:lnTo>
                    <a:pt x="101981" y="11150"/>
                  </a:lnTo>
                  <a:lnTo>
                    <a:pt x="102489" y="4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2" name="object 40"/>
            <p:cNvSpPr/>
            <p:nvPr/>
          </p:nvSpPr>
          <p:spPr>
            <a:xfrm>
              <a:off x="7733796" y="3032033"/>
              <a:ext cx="206744" cy="189224"/>
            </a:xfrm>
            <a:custGeom>
              <a:avLst/>
              <a:gdLst/>
              <a:ahLst/>
              <a:cxnLst/>
              <a:rect l="l" t="t" r="r" b="b"/>
              <a:pathLst>
                <a:path w="146685" h="266700">
                  <a:moveTo>
                    <a:pt x="139344" y="0"/>
                  </a:moveTo>
                  <a:lnTo>
                    <a:pt x="0" y="0"/>
                  </a:lnTo>
                  <a:lnTo>
                    <a:pt x="0" y="266141"/>
                  </a:lnTo>
                  <a:lnTo>
                    <a:pt x="103847" y="266141"/>
                  </a:lnTo>
                  <a:lnTo>
                    <a:pt x="120435" y="262791"/>
                  </a:lnTo>
                  <a:lnTo>
                    <a:pt x="133983" y="253657"/>
                  </a:lnTo>
                  <a:lnTo>
                    <a:pt x="143118" y="240112"/>
                  </a:lnTo>
                  <a:lnTo>
                    <a:pt x="146469" y="223532"/>
                  </a:lnTo>
                  <a:lnTo>
                    <a:pt x="146469" y="7124"/>
                  </a:lnTo>
                  <a:lnTo>
                    <a:pt x="13934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3" name="object 41"/>
            <p:cNvSpPr/>
            <p:nvPr/>
          </p:nvSpPr>
          <p:spPr>
            <a:xfrm>
              <a:off x="7571104" y="3213256"/>
              <a:ext cx="334728" cy="28834"/>
            </a:xfrm>
            <a:custGeom>
              <a:avLst/>
              <a:gdLst/>
              <a:ahLst/>
              <a:cxnLst/>
              <a:rect l="l" t="t" r="r" b="b"/>
              <a:pathLst>
                <a:path w="237489" h="40639">
                  <a:moveTo>
                    <a:pt x="237362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60" y="34159"/>
                  </a:lnTo>
                  <a:lnTo>
                    <a:pt x="6350" y="40449"/>
                  </a:lnTo>
                  <a:lnTo>
                    <a:pt x="215874" y="40449"/>
                  </a:lnTo>
                  <a:lnTo>
                    <a:pt x="224236" y="38761"/>
                  </a:lnTo>
                  <a:lnTo>
                    <a:pt x="231066" y="34159"/>
                  </a:lnTo>
                  <a:lnTo>
                    <a:pt x="235673" y="27333"/>
                  </a:lnTo>
                  <a:lnTo>
                    <a:pt x="237362" y="18973"/>
                  </a:lnTo>
                  <a:lnTo>
                    <a:pt x="237362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4" name="object 42"/>
            <p:cNvSpPr/>
            <p:nvPr/>
          </p:nvSpPr>
          <p:spPr>
            <a:xfrm>
              <a:off x="7714419" y="3234044"/>
              <a:ext cx="0" cy="124798"/>
            </a:xfrm>
            <a:custGeom>
              <a:avLst/>
              <a:gdLst/>
              <a:ahLst/>
              <a:cxnLst/>
              <a:rect l="l" t="t" r="r" b="b"/>
              <a:pathLst>
                <a:path h="175895">
                  <a:moveTo>
                    <a:pt x="0" y="0"/>
                  </a:moveTo>
                  <a:lnTo>
                    <a:pt x="0" y="175590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5" name="object 43"/>
            <p:cNvSpPr/>
            <p:nvPr/>
          </p:nvSpPr>
          <p:spPr>
            <a:xfrm>
              <a:off x="7621697" y="3234044"/>
              <a:ext cx="0" cy="109480"/>
            </a:xfrm>
            <a:custGeom>
              <a:avLst/>
              <a:gdLst/>
              <a:ahLst/>
              <a:cxnLst/>
              <a:rect l="l" t="t" r="r" b="b"/>
              <a:pathLst>
                <a:path h="154304">
                  <a:moveTo>
                    <a:pt x="0" y="0"/>
                  </a:moveTo>
                  <a:lnTo>
                    <a:pt x="0" y="154089"/>
                  </a:lnTo>
                </a:path>
              </a:pathLst>
            </a:custGeom>
            <a:ln w="9664">
              <a:solidFill>
                <a:srgbClr val="5B4B40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6" name="object 44"/>
            <p:cNvSpPr/>
            <p:nvPr/>
          </p:nvSpPr>
          <p:spPr>
            <a:xfrm>
              <a:off x="7872109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99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7" name="object 45"/>
            <p:cNvSpPr/>
            <p:nvPr/>
          </p:nvSpPr>
          <p:spPr>
            <a:xfrm>
              <a:off x="7801906" y="3234044"/>
              <a:ext cx="47435" cy="124798"/>
            </a:xfrm>
            <a:custGeom>
              <a:avLst/>
              <a:gdLst/>
              <a:ahLst/>
              <a:cxnLst/>
              <a:rect l="l" t="t" r="r" b="b"/>
              <a:pathLst>
                <a:path w="33654" h="175895">
                  <a:moveTo>
                    <a:pt x="9664" y="0"/>
                  </a:moveTo>
                  <a:lnTo>
                    <a:pt x="0" y="0"/>
                  </a:lnTo>
                  <a:lnTo>
                    <a:pt x="23787" y="175590"/>
                  </a:lnTo>
                  <a:lnTo>
                    <a:pt x="33451" y="175590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8" name="object 46"/>
            <p:cNvSpPr/>
            <p:nvPr/>
          </p:nvSpPr>
          <p:spPr>
            <a:xfrm>
              <a:off x="7447090" y="2981042"/>
              <a:ext cx="169209" cy="125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9" name="object 47"/>
            <p:cNvSpPr/>
            <p:nvPr/>
          </p:nvSpPr>
          <p:spPr>
            <a:xfrm>
              <a:off x="7794154" y="2981936"/>
              <a:ext cx="144537" cy="1132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0" name="object 48"/>
            <p:cNvSpPr/>
            <p:nvPr/>
          </p:nvSpPr>
          <p:spPr>
            <a:xfrm>
              <a:off x="7696045" y="3147280"/>
              <a:ext cx="196899" cy="73437"/>
            </a:xfrm>
            <a:custGeom>
              <a:avLst/>
              <a:gdLst/>
              <a:ahLst/>
              <a:cxnLst/>
              <a:rect l="l" t="t" r="r" b="b"/>
              <a:pathLst>
                <a:path w="139700" h="103504">
                  <a:moveTo>
                    <a:pt x="118884" y="0"/>
                  </a:moveTo>
                  <a:lnTo>
                    <a:pt x="0" y="72199"/>
                  </a:lnTo>
                  <a:lnTo>
                    <a:pt x="72948" y="101892"/>
                  </a:lnTo>
                  <a:lnTo>
                    <a:pt x="81271" y="103225"/>
                  </a:lnTo>
                  <a:lnTo>
                    <a:pt x="100522" y="101403"/>
                  </a:lnTo>
                  <a:lnTo>
                    <a:pt x="122128" y="87693"/>
                  </a:lnTo>
                  <a:lnTo>
                    <a:pt x="137515" y="53365"/>
                  </a:lnTo>
                  <a:lnTo>
                    <a:pt x="139410" y="41515"/>
                  </a:lnTo>
                  <a:lnTo>
                    <a:pt x="138101" y="32007"/>
                  </a:lnTo>
                  <a:lnTo>
                    <a:pt x="131841" y="19836"/>
                  </a:lnTo>
                  <a:lnTo>
                    <a:pt x="118884" y="0"/>
                  </a:lnTo>
                  <a:close/>
                </a:path>
              </a:pathLst>
            </a:custGeom>
            <a:solidFill>
              <a:srgbClr val="5C454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1" name="object 49"/>
            <p:cNvSpPr/>
            <p:nvPr/>
          </p:nvSpPr>
          <p:spPr>
            <a:xfrm>
              <a:off x="7532080" y="2977015"/>
              <a:ext cx="346363" cy="192828"/>
            </a:xfrm>
            <a:custGeom>
              <a:avLst/>
              <a:gdLst/>
              <a:ahLst/>
              <a:cxnLst/>
              <a:rect l="l" t="t" r="r" b="b"/>
              <a:pathLst>
                <a:path w="245745" h="271779">
                  <a:moveTo>
                    <a:pt x="86183" y="0"/>
                  </a:moveTo>
                  <a:lnTo>
                    <a:pt x="47447" y="2252"/>
                  </a:lnTo>
                  <a:lnTo>
                    <a:pt x="17716" y="17932"/>
                  </a:lnTo>
                  <a:lnTo>
                    <a:pt x="18080" y="30851"/>
                  </a:lnTo>
                  <a:lnTo>
                    <a:pt x="18801" y="48451"/>
                  </a:lnTo>
                  <a:lnTo>
                    <a:pt x="19711" y="69545"/>
                  </a:lnTo>
                  <a:lnTo>
                    <a:pt x="17385" y="78820"/>
                  </a:lnTo>
                  <a:lnTo>
                    <a:pt x="15209" y="87868"/>
                  </a:lnTo>
                  <a:lnTo>
                    <a:pt x="13386" y="96005"/>
                  </a:lnTo>
                  <a:lnTo>
                    <a:pt x="12117" y="102552"/>
                  </a:lnTo>
                  <a:lnTo>
                    <a:pt x="11988" y="111702"/>
                  </a:lnTo>
                  <a:lnTo>
                    <a:pt x="14050" y="120896"/>
                  </a:lnTo>
                  <a:lnTo>
                    <a:pt x="17518" y="129382"/>
                  </a:lnTo>
                  <a:lnTo>
                    <a:pt x="21604" y="136410"/>
                  </a:lnTo>
                  <a:lnTo>
                    <a:pt x="21591" y="139649"/>
                  </a:lnTo>
                  <a:lnTo>
                    <a:pt x="18726" y="191023"/>
                  </a:lnTo>
                  <a:lnTo>
                    <a:pt x="2794" y="229987"/>
                  </a:lnTo>
                  <a:lnTo>
                    <a:pt x="0" y="245754"/>
                  </a:lnTo>
                  <a:lnTo>
                    <a:pt x="14300" y="260240"/>
                  </a:lnTo>
                  <a:lnTo>
                    <a:pt x="58053" y="268274"/>
                  </a:lnTo>
                  <a:lnTo>
                    <a:pt x="115339" y="270784"/>
                  </a:lnTo>
                  <a:lnTo>
                    <a:pt x="162620" y="271324"/>
                  </a:lnTo>
                  <a:lnTo>
                    <a:pt x="200797" y="268637"/>
                  </a:lnTo>
                  <a:lnTo>
                    <a:pt x="230773" y="261467"/>
                  </a:lnTo>
                  <a:lnTo>
                    <a:pt x="245639" y="249389"/>
                  </a:lnTo>
                  <a:lnTo>
                    <a:pt x="244241" y="233995"/>
                  </a:lnTo>
                  <a:lnTo>
                    <a:pt x="236109" y="217056"/>
                  </a:lnTo>
                  <a:lnTo>
                    <a:pt x="230773" y="200342"/>
                  </a:lnTo>
                  <a:lnTo>
                    <a:pt x="231243" y="177671"/>
                  </a:lnTo>
                  <a:lnTo>
                    <a:pt x="233364" y="146259"/>
                  </a:lnTo>
                  <a:lnTo>
                    <a:pt x="235884" y="112970"/>
                  </a:lnTo>
                  <a:lnTo>
                    <a:pt x="237555" y="84670"/>
                  </a:lnTo>
                  <a:lnTo>
                    <a:pt x="237794" y="55293"/>
                  </a:lnTo>
                  <a:lnTo>
                    <a:pt x="235651" y="30851"/>
                  </a:lnTo>
                  <a:lnTo>
                    <a:pt x="231421" y="17932"/>
                  </a:lnTo>
                  <a:lnTo>
                    <a:pt x="121858" y="17932"/>
                  </a:lnTo>
                  <a:lnTo>
                    <a:pt x="105466" y="16394"/>
                  </a:lnTo>
                  <a:lnTo>
                    <a:pt x="94405" y="10090"/>
                  </a:lnTo>
                  <a:lnTo>
                    <a:pt x="88148" y="3217"/>
                  </a:lnTo>
                  <a:lnTo>
                    <a:pt x="86183" y="0"/>
                  </a:lnTo>
                  <a:close/>
                </a:path>
                <a:path w="245745" h="271779">
                  <a:moveTo>
                    <a:pt x="158637" y="0"/>
                  </a:moveTo>
                  <a:lnTo>
                    <a:pt x="151804" y="8688"/>
                  </a:lnTo>
                  <a:lnTo>
                    <a:pt x="145695" y="13452"/>
                  </a:lnTo>
                  <a:lnTo>
                    <a:pt x="136863" y="15973"/>
                  </a:lnTo>
                  <a:lnTo>
                    <a:pt x="121858" y="17932"/>
                  </a:lnTo>
                  <a:lnTo>
                    <a:pt x="231421" y="17932"/>
                  </a:lnTo>
                  <a:lnTo>
                    <a:pt x="230120" y="13958"/>
                  </a:lnTo>
                  <a:lnTo>
                    <a:pt x="220194" y="7226"/>
                  </a:lnTo>
                  <a:lnTo>
                    <a:pt x="203573" y="5652"/>
                  </a:lnTo>
                  <a:lnTo>
                    <a:pt x="183191" y="3217"/>
                  </a:lnTo>
                  <a:lnTo>
                    <a:pt x="158637" y="0"/>
                  </a:lnTo>
                  <a:close/>
                </a:path>
              </a:pathLst>
            </a:custGeom>
            <a:solidFill>
              <a:srgbClr val="9A84B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2" name="object 50"/>
            <p:cNvSpPr/>
            <p:nvPr/>
          </p:nvSpPr>
          <p:spPr>
            <a:xfrm>
              <a:off x="7327833" y="2554324"/>
              <a:ext cx="864565" cy="401876"/>
            </a:xfrm>
            <a:custGeom>
              <a:avLst/>
              <a:gdLst/>
              <a:ahLst/>
              <a:cxnLst/>
              <a:rect l="l" t="t" r="r" b="b"/>
              <a:pathLst>
                <a:path w="613410" h="566420">
                  <a:moveTo>
                    <a:pt x="465132" y="524395"/>
                  </a:moveTo>
                  <a:lnTo>
                    <a:pt x="263393" y="524395"/>
                  </a:lnTo>
                  <a:lnTo>
                    <a:pt x="336702" y="550206"/>
                  </a:lnTo>
                  <a:lnTo>
                    <a:pt x="378525" y="562863"/>
                  </a:lnTo>
                  <a:lnTo>
                    <a:pt x="404507" y="566015"/>
                  </a:lnTo>
                  <a:lnTo>
                    <a:pt x="430296" y="563308"/>
                  </a:lnTo>
                  <a:lnTo>
                    <a:pt x="453242" y="552583"/>
                  </a:lnTo>
                  <a:lnTo>
                    <a:pt x="463543" y="534733"/>
                  </a:lnTo>
                  <a:lnTo>
                    <a:pt x="465132" y="524395"/>
                  </a:lnTo>
                  <a:close/>
                </a:path>
                <a:path w="613410" h="566420">
                  <a:moveTo>
                    <a:pt x="271025" y="0"/>
                  </a:moveTo>
                  <a:lnTo>
                    <a:pt x="201483" y="8187"/>
                  </a:lnTo>
                  <a:lnTo>
                    <a:pt x="158315" y="27855"/>
                  </a:lnTo>
                  <a:lnTo>
                    <a:pt x="139304" y="49922"/>
                  </a:lnTo>
                  <a:lnTo>
                    <a:pt x="142235" y="65303"/>
                  </a:lnTo>
                  <a:lnTo>
                    <a:pt x="111018" y="69200"/>
                  </a:lnTo>
                  <a:lnTo>
                    <a:pt x="73169" y="97169"/>
                  </a:lnTo>
                  <a:lnTo>
                    <a:pt x="49068" y="134150"/>
                  </a:lnTo>
                  <a:lnTo>
                    <a:pt x="35858" y="187669"/>
                  </a:lnTo>
                  <a:lnTo>
                    <a:pt x="39072" y="204967"/>
                  </a:lnTo>
                  <a:lnTo>
                    <a:pt x="41384" y="211480"/>
                  </a:lnTo>
                  <a:lnTo>
                    <a:pt x="34199" y="221186"/>
                  </a:lnTo>
                  <a:lnTo>
                    <a:pt x="28432" y="229261"/>
                  </a:lnTo>
                  <a:lnTo>
                    <a:pt x="21048" y="240064"/>
                  </a:lnTo>
                  <a:lnTo>
                    <a:pt x="9012" y="257949"/>
                  </a:lnTo>
                  <a:lnTo>
                    <a:pt x="0" y="282879"/>
                  </a:lnTo>
                  <a:lnTo>
                    <a:pt x="2551" y="308732"/>
                  </a:lnTo>
                  <a:lnTo>
                    <a:pt x="14927" y="330710"/>
                  </a:lnTo>
                  <a:lnTo>
                    <a:pt x="35390" y="344017"/>
                  </a:lnTo>
                  <a:lnTo>
                    <a:pt x="48564" y="360926"/>
                  </a:lnTo>
                  <a:lnTo>
                    <a:pt x="47088" y="390475"/>
                  </a:lnTo>
                  <a:lnTo>
                    <a:pt x="41376" y="422401"/>
                  </a:lnTo>
                  <a:lnTo>
                    <a:pt x="41311" y="429799"/>
                  </a:lnTo>
                  <a:lnTo>
                    <a:pt x="49810" y="467762"/>
                  </a:lnTo>
                  <a:lnTo>
                    <a:pt x="86085" y="497552"/>
                  </a:lnTo>
                  <a:lnTo>
                    <a:pt x="119705" y="503948"/>
                  </a:lnTo>
                  <a:lnTo>
                    <a:pt x="123990" y="524726"/>
                  </a:lnTo>
                  <a:lnTo>
                    <a:pt x="131791" y="535252"/>
                  </a:lnTo>
                  <a:lnTo>
                    <a:pt x="148843" y="538765"/>
                  </a:lnTo>
                  <a:lnTo>
                    <a:pt x="180881" y="538505"/>
                  </a:lnTo>
                  <a:lnTo>
                    <a:pt x="217080" y="535711"/>
                  </a:lnTo>
                  <a:lnTo>
                    <a:pt x="242854" y="530926"/>
                  </a:lnTo>
                  <a:lnTo>
                    <a:pt x="258269" y="526403"/>
                  </a:lnTo>
                  <a:lnTo>
                    <a:pt x="263393" y="524395"/>
                  </a:lnTo>
                  <a:lnTo>
                    <a:pt x="465132" y="524395"/>
                  </a:lnTo>
                  <a:lnTo>
                    <a:pt x="466117" y="517988"/>
                  </a:lnTo>
                  <a:lnTo>
                    <a:pt x="465882" y="510578"/>
                  </a:lnTo>
                  <a:lnTo>
                    <a:pt x="510076" y="510578"/>
                  </a:lnTo>
                  <a:lnTo>
                    <a:pt x="517672" y="496150"/>
                  </a:lnTo>
                  <a:lnTo>
                    <a:pt x="525467" y="472251"/>
                  </a:lnTo>
                  <a:lnTo>
                    <a:pt x="528747" y="448275"/>
                  </a:lnTo>
                  <a:lnTo>
                    <a:pt x="529359" y="429799"/>
                  </a:lnTo>
                  <a:lnTo>
                    <a:pt x="529153" y="422401"/>
                  </a:lnTo>
                  <a:lnTo>
                    <a:pt x="565265" y="413179"/>
                  </a:lnTo>
                  <a:lnTo>
                    <a:pt x="585354" y="403388"/>
                  </a:lnTo>
                  <a:lnTo>
                    <a:pt x="596665" y="386985"/>
                  </a:lnTo>
                  <a:lnTo>
                    <a:pt x="606445" y="357924"/>
                  </a:lnTo>
                  <a:lnTo>
                    <a:pt x="610407" y="321262"/>
                  </a:lnTo>
                  <a:lnTo>
                    <a:pt x="604275" y="289220"/>
                  </a:lnTo>
                  <a:lnTo>
                    <a:pt x="595288" y="266526"/>
                  </a:lnTo>
                  <a:lnTo>
                    <a:pt x="590684" y="257911"/>
                  </a:lnTo>
                  <a:lnTo>
                    <a:pt x="609100" y="212725"/>
                  </a:lnTo>
                  <a:lnTo>
                    <a:pt x="600350" y="162158"/>
                  </a:lnTo>
                  <a:lnTo>
                    <a:pt x="569145" y="133438"/>
                  </a:lnTo>
                  <a:lnTo>
                    <a:pt x="536406" y="105279"/>
                  </a:lnTo>
                  <a:lnTo>
                    <a:pt x="511684" y="85585"/>
                  </a:lnTo>
                  <a:lnTo>
                    <a:pt x="459874" y="85585"/>
                  </a:lnTo>
                  <a:lnTo>
                    <a:pt x="460272" y="82894"/>
                  </a:lnTo>
                  <a:lnTo>
                    <a:pt x="462556" y="77114"/>
                  </a:lnTo>
                  <a:lnTo>
                    <a:pt x="463504" y="76229"/>
                  </a:lnTo>
                  <a:lnTo>
                    <a:pt x="466569" y="68326"/>
                  </a:lnTo>
                  <a:lnTo>
                    <a:pt x="435694" y="38988"/>
                  </a:lnTo>
                  <a:lnTo>
                    <a:pt x="378314" y="16719"/>
                  </a:lnTo>
                  <a:lnTo>
                    <a:pt x="311417" y="880"/>
                  </a:lnTo>
                  <a:lnTo>
                    <a:pt x="271025" y="0"/>
                  </a:lnTo>
                  <a:close/>
                </a:path>
                <a:path w="613410" h="566420">
                  <a:moveTo>
                    <a:pt x="510076" y="510578"/>
                  </a:moveTo>
                  <a:lnTo>
                    <a:pt x="465882" y="510578"/>
                  </a:lnTo>
                  <a:lnTo>
                    <a:pt x="487829" y="518732"/>
                  </a:lnTo>
                  <a:lnTo>
                    <a:pt x="500540" y="519947"/>
                  </a:lnTo>
                  <a:lnTo>
                    <a:pt x="508869" y="512871"/>
                  </a:lnTo>
                  <a:lnTo>
                    <a:pt x="510076" y="510578"/>
                  </a:lnTo>
                  <a:close/>
                </a:path>
                <a:path w="613410" h="566420">
                  <a:moveTo>
                    <a:pt x="463504" y="76229"/>
                  </a:moveTo>
                  <a:lnTo>
                    <a:pt x="462556" y="77114"/>
                  </a:lnTo>
                  <a:lnTo>
                    <a:pt x="460272" y="82894"/>
                  </a:lnTo>
                  <a:lnTo>
                    <a:pt x="459874" y="85585"/>
                  </a:lnTo>
                  <a:lnTo>
                    <a:pt x="463504" y="76229"/>
                  </a:lnTo>
                  <a:close/>
                </a:path>
                <a:path w="613410" h="566420">
                  <a:moveTo>
                    <a:pt x="479344" y="70053"/>
                  </a:moveTo>
                  <a:lnTo>
                    <a:pt x="468367" y="71687"/>
                  </a:lnTo>
                  <a:lnTo>
                    <a:pt x="463504" y="76229"/>
                  </a:lnTo>
                  <a:lnTo>
                    <a:pt x="459874" y="85585"/>
                  </a:lnTo>
                  <a:lnTo>
                    <a:pt x="511684" y="85585"/>
                  </a:lnTo>
                  <a:lnTo>
                    <a:pt x="494188" y="74567"/>
                  </a:lnTo>
                  <a:lnTo>
                    <a:pt x="479344" y="70053"/>
                  </a:lnTo>
                  <a:close/>
                </a:path>
              </a:pathLst>
            </a:custGeom>
            <a:solidFill>
              <a:srgbClr val="958F95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3" name="object 51"/>
            <p:cNvSpPr/>
            <p:nvPr/>
          </p:nvSpPr>
          <p:spPr>
            <a:xfrm>
              <a:off x="7631141" y="2941468"/>
              <a:ext cx="148748" cy="6030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4" name="object 52"/>
            <p:cNvSpPr/>
            <p:nvPr/>
          </p:nvSpPr>
          <p:spPr>
            <a:xfrm>
              <a:off x="7372254" y="2765868"/>
              <a:ext cx="177853" cy="1026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5" name="object 53"/>
            <p:cNvSpPr/>
            <p:nvPr/>
          </p:nvSpPr>
          <p:spPr>
            <a:xfrm>
              <a:off x="7942281" y="2797135"/>
              <a:ext cx="176294" cy="1006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6" name="object 54"/>
            <p:cNvSpPr/>
            <p:nvPr/>
          </p:nvSpPr>
          <p:spPr>
            <a:xfrm>
              <a:off x="7427190" y="2587033"/>
              <a:ext cx="650661" cy="370338"/>
            </a:xfrm>
            <a:custGeom>
              <a:avLst/>
              <a:gdLst/>
              <a:ahLst/>
              <a:cxnLst/>
              <a:rect l="l" t="t" r="r" b="b"/>
              <a:pathLst>
                <a:path w="461645" h="521970">
                  <a:moveTo>
                    <a:pt x="252920" y="0"/>
                  </a:moveTo>
                  <a:lnTo>
                    <a:pt x="205717" y="372"/>
                  </a:lnTo>
                  <a:lnTo>
                    <a:pt x="159839" y="10316"/>
                  </a:lnTo>
                  <a:lnTo>
                    <a:pt x="116851" y="28958"/>
                  </a:lnTo>
                  <a:lnTo>
                    <a:pt x="78316" y="55424"/>
                  </a:lnTo>
                  <a:lnTo>
                    <a:pt x="45799" y="88839"/>
                  </a:lnTo>
                  <a:lnTo>
                    <a:pt x="20864" y="128328"/>
                  </a:lnTo>
                  <a:lnTo>
                    <a:pt x="5076" y="173018"/>
                  </a:lnTo>
                  <a:lnTo>
                    <a:pt x="0" y="222034"/>
                  </a:lnTo>
                  <a:lnTo>
                    <a:pt x="2602" y="268868"/>
                  </a:lnTo>
                  <a:lnTo>
                    <a:pt x="9212" y="314881"/>
                  </a:lnTo>
                  <a:lnTo>
                    <a:pt x="20225" y="358974"/>
                  </a:lnTo>
                  <a:lnTo>
                    <a:pt x="36040" y="400049"/>
                  </a:lnTo>
                  <a:lnTo>
                    <a:pt x="57054" y="437009"/>
                  </a:lnTo>
                  <a:lnTo>
                    <a:pt x="83664" y="468756"/>
                  </a:lnTo>
                  <a:lnTo>
                    <a:pt x="116269" y="494192"/>
                  </a:lnTo>
                  <a:lnTo>
                    <a:pt x="155266" y="512220"/>
                  </a:lnTo>
                  <a:lnTo>
                    <a:pt x="201053" y="521741"/>
                  </a:lnTo>
                  <a:lnTo>
                    <a:pt x="242096" y="520996"/>
                  </a:lnTo>
                  <a:lnTo>
                    <a:pt x="280826" y="511059"/>
                  </a:lnTo>
                  <a:lnTo>
                    <a:pt x="316886" y="492921"/>
                  </a:lnTo>
                  <a:lnTo>
                    <a:pt x="349920" y="467575"/>
                  </a:lnTo>
                  <a:lnTo>
                    <a:pt x="379569" y="436015"/>
                  </a:lnTo>
                  <a:lnTo>
                    <a:pt x="405476" y="399232"/>
                  </a:lnTo>
                  <a:lnTo>
                    <a:pt x="427284" y="358219"/>
                  </a:lnTo>
                  <a:lnTo>
                    <a:pt x="444636" y="313969"/>
                  </a:lnTo>
                  <a:lnTo>
                    <a:pt x="457174" y="267474"/>
                  </a:lnTo>
                  <a:lnTo>
                    <a:pt x="461645" y="218378"/>
                  </a:lnTo>
                  <a:lnTo>
                    <a:pt x="454868" y="171437"/>
                  </a:lnTo>
                  <a:lnTo>
                    <a:pt x="438183" y="127811"/>
                  </a:lnTo>
                  <a:lnTo>
                    <a:pt x="412926" y="88660"/>
                  </a:lnTo>
                  <a:lnTo>
                    <a:pt x="380433" y="55143"/>
                  </a:lnTo>
                  <a:lnTo>
                    <a:pt x="342044" y="28421"/>
                  </a:lnTo>
                  <a:lnTo>
                    <a:pt x="299093" y="9653"/>
                  </a:lnTo>
                  <a:lnTo>
                    <a:pt x="252920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7" name="object 55"/>
            <p:cNvSpPr/>
            <p:nvPr/>
          </p:nvSpPr>
          <p:spPr>
            <a:xfrm>
              <a:off x="7637636" y="2801739"/>
              <a:ext cx="55490" cy="59020"/>
            </a:xfrm>
            <a:custGeom>
              <a:avLst/>
              <a:gdLst/>
              <a:ahLst/>
              <a:cxnLst/>
              <a:rect l="l" t="t" r="r" b="b"/>
              <a:pathLst>
                <a:path w="39370" h="83185">
                  <a:moveTo>
                    <a:pt x="38901" y="0"/>
                  </a:moveTo>
                  <a:lnTo>
                    <a:pt x="6807" y="45964"/>
                  </a:lnTo>
                  <a:lnTo>
                    <a:pt x="0" y="62238"/>
                  </a:lnTo>
                  <a:lnTo>
                    <a:pt x="2466" y="66251"/>
                  </a:lnTo>
                  <a:lnTo>
                    <a:pt x="9983" y="72314"/>
                  </a:lnTo>
                  <a:lnTo>
                    <a:pt x="24854" y="82753"/>
                  </a:lnTo>
                  <a:lnTo>
                    <a:pt x="38901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8" name="object 56"/>
            <p:cNvSpPr/>
            <p:nvPr/>
          </p:nvSpPr>
          <p:spPr>
            <a:xfrm>
              <a:off x="7486384" y="2851622"/>
              <a:ext cx="79762" cy="401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9" name="object 57"/>
            <p:cNvSpPr/>
            <p:nvPr/>
          </p:nvSpPr>
          <p:spPr>
            <a:xfrm>
              <a:off x="7817353" y="2860921"/>
              <a:ext cx="98359" cy="4951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0" name="object 58"/>
            <p:cNvSpPr/>
            <p:nvPr/>
          </p:nvSpPr>
          <p:spPr>
            <a:xfrm>
              <a:off x="7383238" y="2582678"/>
              <a:ext cx="716709" cy="81367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70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71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5211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전문의약품과 일반의약품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73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75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6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7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9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633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614457" y="1647049"/>
            <a:ext cx="9013182" cy="111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한쪽 모서리는 잘리고 다른 쪽 모서리는 둥근 사각형 17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614457" y="1194292"/>
            <a:ext cx="40250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753269" y="1264409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약이 필요한지를 누가 결정합니까</a:t>
            </a:r>
            <a:r>
              <a:rPr kumimoji="1" lang="en-US" altLang="ko-KR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753269" y="1771557"/>
            <a:ext cx="8770627" cy="78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22426" algn="just">
              <a:lnSpc>
                <a:spcPct val="128899"/>
              </a:lnSpc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일반의약품은 처방전 없이도 사용할 수 있는 약 입니다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일반의약품을 구입하실 때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약사와 상담하는 것이</a:t>
            </a:r>
            <a:endParaRPr lang="en-US" altLang="ko-KR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19" marR="22426" algn="just">
              <a:lnSpc>
                <a:spcPct val="128899"/>
              </a:lnSpc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좋습니다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 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F3B6C226-2EDF-124B-9E90-7895F7102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12" y="4057650"/>
            <a:ext cx="1135675" cy="761250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BC02DFFC-936A-D54B-996A-9B3D7E410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01" y="4057650"/>
            <a:ext cx="1300318" cy="761250"/>
          </a:xfrm>
          <a:prstGeom prst="rect">
            <a:avLst/>
          </a:prstGeom>
        </p:spPr>
      </p:pic>
      <p:sp>
        <p:nvSpPr>
          <p:cNvPr id="134" name="모서리가 둥근 사각형 설명선 133"/>
          <p:cNvSpPr/>
          <p:nvPr/>
        </p:nvSpPr>
        <p:spPr>
          <a:xfrm>
            <a:off x="736517" y="3897039"/>
            <a:ext cx="2741746" cy="1209439"/>
          </a:xfrm>
          <a:prstGeom prst="wedgeRoundRectCallout">
            <a:avLst>
              <a:gd name="adj1" fmla="val 71242"/>
              <a:gd name="adj2" fmla="val -243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35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959341" y="3999706"/>
            <a:ext cx="2542712" cy="933606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600"/>
              </a:spcBef>
            </a:pP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제가 </a:t>
            </a:r>
            <a:r>
              <a:rPr lang="ko-KR" altLang="en-US" sz="24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혈압약과</a:t>
            </a: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</a:t>
            </a:r>
            <a:endParaRPr lang="en-US" altLang="ko-KR" sz="2400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  <a:p>
            <a:pPr marL="12206" marR="4882" algn="just">
              <a:spcBef>
                <a:spcPts val="1374"/>
              </a:spcBef>
            </a:pPr>
            <a:r>
              <a:rPr lang="ko-KR" altLang="en-US" sz="2400" dirty="0" err="1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관절약을</a:t>
            </a:r>
            <a:r>
              <a:rPr lang="ko-KR" altLang="en-US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 먹고있습니다</a:t>
            </a:r>
            <a:r>
              <a:rPr lang="en-US" altLang="ko-KR" sz="2400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.</a:t>
            </a:r>
          </a:p>
        </p:txBody>
      </p:sp>
      <p:sp>
        <p:nvSpPr>
          <p:cNvPr id="136" name="모서리가 둥근 사각형 설명선 135"/>
          <p:cNvSpPr/>
          <p:nvPr/>
        </p:nvSpPr>
        <p:spPr>
          <a:xfrm>
            <a:off x="6299202" y="3240938"/>
            <a:ext cx="3766713" cy="1912222"/>
          </a:xfrm>
          <a:prstGeom prst="wedgeRoundRectCallout">
            <a:avLst>
              <a:gd name="adj1" fmla="val -59882"/>
              <a:gd name="adj2" fmla="val -76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137" name="object 10">
            <a:extLst>
              <a:ext uri="{FF2B5EF4-FFF2-40B4-BE49-F238E27FC236}">
                <a16:creationId xmlns:a16="http://schemas.microsoft.com/office/drawing/2014/main" id="{9175D2D3-5059-7F43-A673-671981E3D6F6}"/>
              </a:ext>
            </a:extLst>
          </p:cNvPr>
          <p:cNvSpPr txBox="1"/>
          <p:nvPr/>
        </p:nvSpPr>
        <p:spPr>
          <a:xfrm>
            <a:off x="6499349" y="3358993"/>
            <a:ext cx="3497361" cy="488677"/>
          </a:xfrm>
          <a:prstGeom prst="rect">
            <a:avLst/>
          </a:prstGeom>
        </p:spPr>
        <p:txBody>
          <a:bodyPr vert="horz" wrap="square" lIns="0" tIns="15257" rIns="0" bIns="0" rtlCol="0">
            <a:spAutoFit/>
          </a:bodyPr>
          <a:lstStyle/>
          <a:p>
            <a:pPr marL="12206" marR="4882" algn="just">
              <a:spcBef>
                <a:spcPts val="1374"/>
              </a:spcBef>
            </a:pPr>
            <a:r>
              <a:rPr lang="ko-KR" altLang="en-US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요즘 드시고 있는 약이 있으신가요</a:t>
            </a:r>
            <a:r>
              <a:rPr lang="en-US" altLang="ko-KR" sz="3076" dirty="0">
                <a:solidFill>
                  <a:prstClr val="black"/>
                </a:solidFill>
                <a:latin typeface="Nanum Pen Script" panose="03040600000000000000" pitchFamily="66" charset="-127"/>
                <a:ea typeface="Nanum Pen Script" panose="03040600000000000000" pitchFamily="66" charset="-127"/>
                <a:cs typeface="Malgun Gothic"/>
              </a:rPr>
              <a:t>?</a:t>
            </a:r>
            <a:endParaRPr lang="ko-KR" altLang="en-US" sz="3076" dirty="0">
              <a:solidFill>
                <a:prstClr val="black"/>
              </a:solidFill>
              <a:latin typeface="Nanum Pen Script" panose="03040600000000000000" pitchFamily="66" charset="-127"/>
              <a:ea typeface="Nanum Pen Script" panose="03040600000000000000" pitchFamily="66" charset="-127"/>
              <a:cs typeface="Malgun Gothic"/>
            </a:endParaRPr>
          </a:p>
        </p:txBody>
      </p:sp>
      <p:grpSp>
        <p:nvGrpSpPr>
          <p:cNvPr id="138" name="그룹 137"/>
          <p:cNvGrpSpPr/>
          <p:nvPr/>
        </p:nvGrpSpPr>
        <p:grpSpPr>
          <a:xfrm>
            <a:off x="3916499" y="3697170"/>
            <a:ext cx="2209800" cy="1520285"/>
            <a:chOff x="5929360" y="4715869"/>
            <a:chExt cx="2226927" cy="1102448"/>
          </a:xfrm>
        </p:grpSpPr>
        <p:sp>
          <p:nvSpPr>
            <p:cNvPr id="139" name="object 59"/>
            <p:cNvSpPr/>
            <p:nvPr/>
          </p:nvSpPr>
          <p:spPr>
            <a:xfrm>
              <a:off x="5929360" y="4715869"/>
              <a:ext cx="987122" cy="110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0" name="object 60"/>
            <p:cNvSpPr/>
            <p:nvPr/>
          </p:nvSpPr>
          <p:spPr>
            <a:xfrm>
              <a:off x="7416826" y="5737841"/>
              <a:ext cx="149535" cy="491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1" name="object 61"/>
            <p:cNvSpPr/>
            <p:nvPr/>
          </p:nvSpPr>
          <p:spPr>
            <a:xfrm>
              <a:off x="7460803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74893" y="0"/>
                  </a:moveTo>
                  <a:lnTo>
                    <a:pt x="22074" y="0"/>
                  </a:lnTo>
                  <a:lnTo>
                    <a:pt x="22074" y="302087"/>
                  </a:lnTo>
                  <a:lnTo>
                    <a:pt x="19877" y="303754"/>
                  </a:lnTo>
                  <a:lnTo>
                    <a:pt x="16473" y="306490"/>
                  </a:lnTo>
                  <a:lnTo>
                    <a:pt x="4716" y="315409"/>
                  </a:lnTo>
                  <a:lnTo>
                    <a:pt x="0" y="321538"/>
                  </a:lnTo>
                  <a:lnTo>
                    <a:pt x="1605" y="327715"/>
                  </a:lnTo>
                  <a:lnTo>
                    <a:pt x="8815" y="336781"/>
                  </a:lnTo>
                  <a:lnTo>
                    <a:pt x="24637" y="344325"/>
                  </a:lnTo>
                  <a:lnTo>
                    <a:pt x="46740" y="346027"/>
                  </a:lnTo>
                  <a:lnTo>
                    <a:pt x="66401" y="344865"/>
                  </a:lnTo>
                  <a:lnTo>
                    <a:pt x="74893" y="343815"/>
                  </a:lnTo>
                  <a:lnTo>
                    <a:pt x="74893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2" name="object 62"/>
            <p:cNvSpPr/>
            <p:nvPr/>
          </p:nvSpPr>
          <p:spPr>
            <a:xfrm>
              <a:off x="7491914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4455"/>
                  </a:lnTo>
                  <a:lnTo>
                    <a:pt x="52819" y="24801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3" name="object 63"/>
            <p:cNvSpPr/>
            <p:nvPr/>
          </p:nvSpPr>
          <p:spPr>
            <a:xfrm>
              <a:off x="7662501" y="5737841"/>
              <a:ext cx="149553" cy="491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64"/>
            <p:cNvSpPr/>
            <p:nvPr/>
          </p:nvSpPr>
          <p:spPr>
            <a:xfrm>
              <a:off x="7662501" y="5523510"/>
              <a:ext cx="105609" cy="245541"/>
            </a:xfrm>
            <a:custGeom>
              <a:avLst/>
              <a:gdLst/>
              <a:ahLst/>
              <a:cxnLst/>
              <a:rect l="l" t="t" r="r" b="b"/>
              <a:pathLst>
                <a:path w="74929" h="346075">
                  <a:moveTo>
                    <a:pt x="52819" y="0"/>
                  </a:moveTo>
                  <a:lnTo>
                    <a:pt x="0" y="0"/>
                  </a:lnTo>
                  <a:lnTo>
                    <a:pt x="0" y="343815"/>
                  </a:lnTo>
                  <a:lnTo>
                    <a:pt x="8494" y="344865"/>
                  </a:lnTo>
                  <a:lnTo>
                    <a:pt x="28159" y="346027"/>
                  </a:lnTo>
                  <a:lnTo>
                    <a:pt x="50266" y="344325"/>
                  </a:lnTo>
                  <a:lnTo>
                    <a:pt x="66090" y="336781"/>
                  </a:lnTo>
                  <a:lnTo>
                    <a:pt x="73293" y="327715"/>
                  </a:lnTo>
                  <a:lnTo>
                    <a:pt x="74896" y="321538"/>
                  </a:lnTo>
                  <a:lnTo>
                    <a:pt x="70182" y="315409"/>
                  </a:lnTo>
                  <a:lnTo>
                    <a:pt x="58432" y="306490"/>
                  </a:lnTo>
                  <a:lnTo>
                    <a:pt x="55016" y="303754"/>
                  </a:lnTo>
                  <a:lnTo>
                    <a:pt x="52819" y="302087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65"/>
            <p:cNvSpPr/>
            <p:nvPr/>
          </p:nvSpPr>
          <p:spPr>
            <a:xfrm>
              <a:off x="7662500" y="5523510"/>
              <a:ext cx="75180" cy="176158"/>
            </a:xfrm>
            <a:custGeom>
              <a:avLst/>
              <a:gdLst/>
              <a:ahLst/>
              <a:cxnLst/>
              <a:rect l="l" t="t" r="r" b="b"/>
              <a:pathLst>
                <a:path w="53339" h="248284">
                  <a:moveTo>
                    <a:pt x="52819" y="0"/>
                  </a:moveTo>
                  <a:lnTo>
                    <a:pt x="0" y="0"/>
                  </a:lnTo>
                  <a:lnTo>
                    <a:pt x="0" y="248015"/>
                  </a:lnTo>
                  <a:lnTo>
                    <a:pt x="52819" y="244455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895E5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6" name="object 66"/>
            <p:cNvSpPr/>
            <p:nvPr/>
          </p:nvSpPr>
          <p:spPr>
            <a:xfrm>
              <a:off x="7273026" y="4768605"/>
              <a:ext cx="712415" cy="457291"/>
            </a:xfrm>
            <a:custGeom>
              <a:avLst/>
              <a:gdLst/>
              <a:ahLst/>
              <a:cxnLst/>
              <a:rect l="l" t="t" r="r" b="b"/>
              <a:pathLst>
                <a:path w="505460" h="644525">
                  <a:moveTo>
                    <a:pt x="504679" y="565276"/>
                  </a:moveTo>
                  <a:lnTo>
                    <a:pt x="43681" y="565276"/>
                  </a:lnTo>
                  <a:lnTo>
                    <a:pt x="42394" y="610150"/>
                  </a:lnTo>
                  <a:lnTo>
                    <a:pt x="43295" y="612586"/>
                  </a:lnTo>
                  <a:lnTo>
                    <a:pt x="56375" y="636471"/>
                  </a:lnTo>
                  <a:lnTo>
                    <a:pt x="79151" y="643490"/>
                  </a:lnTo>
                  <a:lnTo>
                    <a:pt x="134244" y="644448"/>
                  </a:lnTo>
                  <a:lnTo>
                    <a:pt x="397655" y="643102"/>
                  </a:lnTo>
                  <a:lnTo>
                    <a:pt x="430575" y="637300"/>
                  </a:lnTo>
                  <a:lnTo>
                    <a:pt x="448177" y="627924"/>
                  </a:lnTo>
                  <a:lnTo>
                    <a:pt x="456429" y="608278"/>
                  </a:lnTo>
                  <a:lnTo>
                    <a:pt x="461295" y="571665"/>
                  </a:lnTo>
                  <a:lnTo>
                    <a:pt x="505285" y="571665"/>
                  </a:lnTo>
                  <a:lnTo>
                    <a:pt x="505184" y="570386"/>
                  </a:lnTo>
                  <a:lnTo>
                    <a:pt x="504679" y="565276"/>
                  </a:lnTo>
                  <a:close/>
                </a:path>
                <a:path w="505460" h="644525">
                  <a:moveTo>
                    <a:pt x="505285" y="571665"/>
                  </a:moveTo>
                  <a:lnTo>
                    <a:pt x="461295" y="571665"/>
                  </a:lnTo>
                  <a:lnTo>
                    <a:pt x="467577" y="595763"/>
                  </a:lnTo>
                  <a:lnTo>
                    <a:pt x="467310" y="610627"/>
                  </a:lnTo>
                  <a:lnTo>
                    <a:pt x="458368" y="622401"/>
                  </a:lnTo>
                  <a:lnTo>
                    <a:pt x="438625" y="637235"/>
                  </a:lnTo>
                  <a:lnTo>
                    <a:pt x="477772" y="630034"/>
                  </a:lnTo>
                  <a:lnTo>
                    <a:pt x="497764" y="620780"/>
                  </a:lnTo>
                  <a:lnTo>
                    <a:pt x="504853" y="603304"/>
                  </a:lnTo>
                  <a:lnTo>
                    <a:pt x="505285" y="571665"/>
                  </a:lnTo>
                  <a:close/>
                </a:path>
                <a:path w="505460" h="644525">
                  <a:moveTo>
                    <a:pt x="55267" y="636130"/>
                  </a:moveTo>
                  <a:lnTo>
                    <a:pt x="56432" y="636574"/>
                  </a:lnTo>
                  <a:lnTo>
                    <a:pt x="55267" y="636130"/>
                  </a:lnTo>
                  <a:close/>
                </a:path>
                <a:path w="505460" h="644525">
                  <a:moveTo>
                    <a:pt x="42394" y="610150"/>
                  </a:moveTo>
                  <a:lnTo>
                    <a:pt x="42360" y="611326"/>
                  </a:lnTo>
                  <a:lnTo>
                    <a:pt x="51224" y="634585"/>
                  </a:lnTo>
                  <a:lnTo>
                    <a:pt x="55267" y="636130"/>
                  </a:lnTo>
                  <a:lnTo>
                    <a:pt x="56375" y="636471"/>
                  </a:lnTo>
                  <a:lnTo>
                    <a:pt x="43295" y="612586"/>
                  </a:lnTo>
                  <a:lnTo>
                    <a:pt x="42394" y="610150"/>
                  </a:lnTo>
                  <a:close/>
                </a:path>
                <a:path w="505460" h="644525">
                  <a:moveTo>
                    <a:pt x="51224" y="634585"/>
                  </a:moveTo>
                  <a:lnTo>
                    <a:pt x="51353" y="634923"/>
                  </a:lnTo>
                  <a:lnTo>
                    <a:pt x="55267" y="636130"/>
                  </a:lnTo>
                  <a:lnTo>
                    <a:pt x="51224" y="634585"/>
                  </a:lnTo>
                  <a:close/>
                </a:path>
                <a:path w="505460" h="644525">
                  <a:moveTo>
                    <a:pt x="101605" y="0"/>
                  </a:moveTo>
                  <a:lnTo>
                    <a:pt x="46522" y="58101"/>
                  </a:lnTo>
                  <a:lnTo>
                    <a:pt x="19224" y="106435"/>
                  </a:lnTo>
                  <a:lnTo>
                    <a:pt x="11666" y="171071"/>
                  </a:lnTo>
                  <a:lnTo>
                    <a:pt x="15804" y="278079"/>
                  </a:lnTo>
                  <a:lnTo>
                    <a:pt x="20805" y="371848"/>
                  </a:lnTo>
                  <a:lnTo>
                    <a:pt x="23469" y="438453"/>
                  </a:lnTo>
                  <a:lnTo>
                    <a:pt x="22803" y="484363"/>
                  </a:lnTo>
                  <a:lnTo>
                    <a:pt x="17811" y="516044"/>
                  </a:lnTo>
                  <a:lnTo>
                    <a:pt x="7498" y="539965"/>
                  </a:lnTo>
                  <a:lnTo>
                    <a:pt x="0" y="570386"/>
                  </a:lnTo>
                  <a:lnTo>
                    <a:pt x="8200" y="601381"/>
                  </a:lnTo>
                  <a:lnTo>
                    <a:pt x="28283" y="625821"/>
                  </a:lnTo>
                  <a:lnTo>
                    <a:pt x="51224" y="634585"/>
                  </a:lnTo>
                  <a:lnTo>
                    <a:pt x="42360" y="611326"/>
                  </a:lnTo>
                  <a:lnTo>
                    <a:pt x="42394" y="610150"/>
                  </a:lnTo>
                  <a:lnTo>
                    <a:pt x="37588" y="597163"/>
                  </a:lnTo>
                  <a:lnTo>
                    <a:pt x="38115" y="583621"/>
                  </a:lnTo>
                  <a:lnTo>
                    <a:pt x="43681" y="565276"/>
                  </a:lnTo>
                  <a:lnTo>
                    <a:pt x="504679" y="565276"/>
                  </a:lnTo>
                  <a:lnTo>
                    <a:pt x="501914" y="537303"/>
                  </a:lnTo>
                  <a:lnTo>
                    <a:pt x="495588" y="512348"/>
                  </a:lnTo>
                  <a:lnTo>
                    <a:pt x="489571" y="489381"/>
                  </a:lnTo>
                  <a:lnTo>
                    <a:pt x="487127" y="461213"/>
                  </a:lnTo>
                  <a:lnTo>
                    <a:pt x="487606" y="427346"/>
                  </a:lnTo>
                  <a:lnTo>
                    <a:pt x="488222" y="375939"/>
                  </a:lnTo>
                  <a:lnTo>
                    <a:pt x="488595" y="315950"/>
                  </a:lnTo>
                  <a:lnTo>
                    <a:pt x="488347" y="256338"/>
                  </a:lnTo>
                  <a:lnTo>
                    <a:pt x="487099" y="206061"/>
                  </a:lnTo>
                  <a:lnTo>
                    <a:pt x="461897" y="137892"/>
                  </a:lnTo>
                  <a:lnTo>
                    <a:pt x="418944" y="96978"/>
                  </a:lnTo>
                  <a:lnTo>
                    <a:pt x="377280" y="63506"/>
                  </a:lnTo>
                  <a:lnTo>
                    <a:pt x="358577" y="49644"/>
                  </a:lnTo>
                  <a:lnTo>
                    <a:pt x="101605" y="0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7" name="object 67"/>
            <p:cNvSpPr/>
            <p:nvPr/>
          </p:nvSpPr>
          <p:spPr>
            <a:xfrm>
              <a:off x="7068654" y="5156272"/>
              <a:ext cx="406328" cy="150027"/>
            </a:xfrm>
            <a:custGeom>
              <a:avLst/>
              <a:gdLst/>
              <a:ahLst/>
              <a:cxnLst/>
              <a:rect l="l" t="t" r="r" b="b"/>
              <a:pathLst>
                <a:path w="288289" h="211454">
                  <a:moveTo>
                    <a:pt x="51600" y="76438"/>
                  </a:moveTo>
                  <a:lnTo>
                    <a:pt x="0" y="117205"/>
                  </a:lnTo>
                  <a:lnTo>
                    <a:pt x="59470" y="170717"/>
                  </a:lnTo>
                  <a:lnTo>
                    <a:pt x="93860" y="198356"/>
                  </a:lnTo>
                  <a:lnTo>
                    <a:pt x="139839" y="211299"/>
                  </a:lnTo>
                  <a:lnTo>
                    <a:pt x="178203" y="201253"/>
                  </a:lnTo>
                  <a:lnTo>
                    <a:pt x="225544" y="177604"/>
                  </a:lnTo>
                  <a:lnTo>
                    <a:pt x="265757" y="153658"/>
                  </a:lnTo>
                  <a:lnTo>
                    <a:pt x="282740" y="142719"/>
                  </a:lnTo>
                  <a:lnTo>
                    <a:pt x="282813" y="141017"/>
                  </a:lnTo>
                  <a:lnTo>
                    <a:pt x="144970" y="141017"/>
                  </a:lnTo>
                  <a:lnTo>
                    <a:pt x="117615" y="128385"/>
                  </a:lnTo>
                  <a:lnTo>
                    <a:pt x="98771" y="117448"/>
                  </a:lnTo>
                  <a:lnTo>
                    <a:pt x="79683" y="102150"/>
                  </a:lnTo>
                  <a:lnTo>
                    <a:pt x="51600" y="76438"/>
                  </a:lnTo>
                  <a:close/>
                </a:path>
                <a:path w="288289" h="211454">
                  <a:moveTo>
                    <a:pt x="270057" y="0"/>
                  </a:moveTo>
                  <a:lnTo>
                    <a:pt x="263338" y="10523"/>
                  </a:lnTo>
                  <a:lnTo>
                    <a:pt x="253860" y="36941"/>
                  </a:lnTo>
                  <a:lnTo>
                    <a:pt x="232020" y="72550"/>
                  </a:lnTo>
                  <a:lnTo>
                    <a:pt x="198462" y="105710"/>
                  </a:lnTo>
                  <a:lnTo>
                    <a:pt x="165381" y="130504"/>
                  </a:lnTo>
                  <a:lnTo>
                    <a:pt x="144970" y="141017"/>
                  </a:lnTo>
                  <a:lnTo>
                    <a:pt x="282813" y="141017"/>
                  </a:lnTo>
                  <a:lnTo>
                    <a:pt x="288036" y="20456"/>
                  </a:lnTo>
                  <a:lnTo>
                    <a:pt x="277222" y="3826"/>
                  </a:lnTo>
                  <a:lnTo>
                    <a:pt x="270057" y="0"/>
                  </a:lnTo>
                  <a:close/>
                </a:path>
              </a:pathLst>
            </a:custGeom>
            <a:solidFill>
              <a:srgbClr val="A8D9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8" name="object 68"/>
            <p:cNvSpPr/>
            <p:nvPr/>
          </p:nvSpPr>
          <p:spPr>
            <a:xfrm>
              <a:off x="7712899" y="5163054"/>
              <a:ext cx="158111" cy="1505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9" name="object 69"/>
            <p:cNvSpPr/>
            <p:nvPr/>
          </p:nvSpPr>
          <p:spPr>
            <a:xfrm>
              <a:off x="7406120" y="5157721"/>
              <a:ext cx="427808" cy="383404"/>
            </a:xfrm>
            <a:custGeom>
              <a:avLst/>
              <a:gdLst/>
              <a:ahLst/>
              <a:cxnLst/>
              <a:rect l="l" t="t" r="r" b="b"/>
              <a:pathLst>
                <a:path w="303529" h="540384">
                  <a:moveTo>
                    <a:pt x="296227" y="478294"/>
                  </a:moveTo>
                  <a:lnTo>
                    <a:pt x="147434" y="478294"/>
                  </a:lnTo>
                  <a:lnTo>
                    <a:pt x="151574" y="539635"/>
                  </a:lnTo>
                  <a:lnTo>
                    <a:pt x="217409" y="539773"/>
                  </a:lnTo>
                  <a:lnTo>
                    <a:pt x="255150" y="537311"/>
                  </a:lnTo>
                  <a:lnTo>
                    <a:pt x="279017" y="529991"/>
                  </a:lnTo>
                  <a:lnTo>
                    <a:pt x="303225" y="515556"/>
                  </a:lnTo>
                  <a:lnTo>
                    <a:pt x="296227" y="478294"/>
                  </a:lnTo>
                  <a:close/>
                </a:path>
                <a:path w="303529" h="540384">
                  <a:moveTo>
                    <a:pt x="65912" y="0"/>
                  </a:moveTo>
                  <a:lnTo>
                    <a:pt x="35674" y="9017"/>
                  </a:lnTo>
                  <a:lnTo>
                    <a:pt x="32575" y="12407"/>
                  </a:lnTo>
                  <a:lnTo>
                    <a:pt x="31750" y="16611"/>
                  </a:lnTo>
                  <a:lnTo>
                    <a:pt x="25018" y="75006"/>
                  </a:lnTo>
                  <a:lnTo>
                    <a:pt x="17739" y="100927"/>
                  </a:lnTo>
                  <a:lnTo>
                    <a:pt x="14220" y="115543"/>
                  </a:lnTo>
                  <a:lnTo>
                    <a:pt x="13478" y="124231"/>
                  </a:lnTo>
                  <a:lnTo>
                    <a:pt x="14528" y="132372"/>
                  </a:lnTo>
                  <a:lnTo>
                    <a:pt x="20459" y="146740"/>
                  </a:lnTo>
                  <a:lnTo>
                    <a:pt x="30897" y="167932"/>
                  </a:lnTo>
                  <a:lnTo>
                    <a:pt x="39694" y="192018"/>
                  </a:lnTo>
                  <a:lnTo>
                    <a:pt x="40703" y="215074"/>
                  </a:lnTo>
                  <a:lnTo>
                    <a:pt x="35362" y="245607"/>
                  </a:lnTo>
                  <a:lnTo>
                    <a:pt x="27085" y="300739"/>
                  </a:lnTo>
                  <a:lnTo>
                    <a:pt x="17641" y="368253"/>
                  </a:lnTo>
                  <a:lnTo>
                    <a:pt x="8800" y="435932"/>
                  </a:lnTo>
                  <a:lnTo>
                    <a:pt x="2329" y="491556"/>
                  </a:lnTo>
                  <a:lnTo>
                    <a:pt x="0" y="522909"/>
                  </a:lnTo>
                  <a:lnTo>
                    <a:pt x="45003" y="532579"/>
                  </a:lnTo>
                  <a:lnTo>
                    <a:pt x="74131" y="537544"/>
                  </a:lnTo>
                  <a:lnTo>
                    <a:pt x="100100" y="539374"/>
                  </a:lnTo>
                  <a:lnTo>
                    <a:pt x="135623" y="539635"/>
                  </a:lnTo>
                  <a:lnTo>
                    <a:pt x="147434" y="478294"/>
                  </a:lnTo>
                  <a:lnTo>
                    <a:pt x="296227" y="478294"/>
                  </a:lnTo>
                  <a:lnTo>
                    <a:pt x="271895" y="348738"/>
                  </a:lnTo>
                  <a:lnTo>
                    <a:pt x="256235" y="260816"/>
                  </a:lnTo>
                  <a:lnTo>
                    <a:pt x="251547" y="222705"/>
                  </a:lnTo>
                  <a:lnTo>
                    <a:pt x="253136" y="205320"/>
                  </a:lnTo>
                  <a:lnTo>
                    <a:pt x="257739" y="176863"/>
                  </a:lnTo>
                  <a:lnTo>
                    <a:pt x="263947" y="134540"/>
                  </a:lnTo>
                  <a:lnTo>
                    <a:pt x="269845" y="92774"/>
                  </a:lnTo>
                  <a:lnTo>
                    <a:pt x="272812" y="71145"/>
                  </a:lnTo>
                  <a:lnTo>
                    <a:pt x="141173" y="71145"/>
                  </a:lnTo>
                  <a:lnTo>
                    <a:pt x="96227" y="2260"/>
                  </a:lnTo>
                  <a:lnTo>
                    <a:pt x="65912" y="0"/>
                  </a:lnTo>
                  <a:close/>
                </a:path>
                <a:path w="303529" h="540384">
                  <a:moveTo>
                    <a:pt x="244855" y="8877"/>
                  </a:moveTo>
                  <a:lnTo>
                    <a:pt x="211976" y="18269"/>
                  </a:lnTo>
                  <a:lnTo>
                    <a:pt x="178188" y="39711"/>
                  </a:lnTo>
                  <a:lnTo>
                    <a:pt x="151814" y="61303"/>
                  </a:lnTo>
                  <a:lnTo>
                    <a:pt x="141173" y="71145"/>
                  </a:lnTo>
                  <a:lnTo>
                    <a:pt x="272812" y="71145"/>
                  </a:lnTo>
                  <a:lnTo>
                    <a:pt x="273519" y="65989"/>
                  </a:lnTo>
                  <a:lnTo>
                    <a:pt x="275695" y="49035"/>
                  </a:lnTo>
                  <a:lnTo>
                    <a:pt x="274989" y="30499"/>
                  </a:lnTo>
                  <a:lnTo>
                    <a:pt x="266383" y="15429"/>
                  </a:lnTo>
                  <a:lnTo>
                    <a:pt x="244855" y="8877"/>
                  </a:lnTo>
                  <a:close/>
                </a:path>
              </a:pathLst>
            </a:custGeom>
            <a:solidFill>
              <a:srgbClr val="C6E8E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0" name="object 70"/>
            <p:cNvSpPr/>
            <p:nvPr/>
          </p:nvSpPr>
          <p:spPr>
            <a:xfrm>
              <a:off x="7541748" y="5122804"/>
              <a:ext cx="145364" cy="9894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1" name="object 71"/>
            <p:cNvSpPr/>
            <p:nvPr/>
          </p:nvSpPr>
          <p:spPr>
            <a:xfrm>
              <a:off x="7264784" y="4942285"/>
              <a:ext cx="173574" cy="1001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2" name="object 72"/>
            <p:cNvSpPr/>
            <p:nvPr/>
          </p:nvSpPr>
          <p:spPr>
            <a:xfrm>
              <a:off x="7824048" y="4957757"/>
              <a:ext cx="171963" cy="992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3" name="object 73"/>
            <p:cNvSpPr/>
            <p:nvPr/>
          </p:nvSpPr>
          <p:spPr>
            <a:xfrm>
              <a:off x="7310946" y="4747502"/>
              <a:ext cx="635447" cy="388810"/>
            </a:xfrm>
            <a:custGeom>
              <a:avLst/>
              <a:gdLst/>
              <a:ahLst/>
              <a:cxnLst/>
              <a:rect l="l" t="t" r="r" b="b"/>
              <a:pathLst>
                <a:path w="450850" h="548004">
                  <a:moveTo>
                    <a:pt x="236372" y="0"/>
                  </a:moveTo>
                  <a:lnTo>
                    <a:pt x="190311" y="3105"/>
                  </a:lnTo>
                  <a:lnTo>
                    <a:pt x="145998" y="16133"/>
                  </a:lnTo>
                  <a:lnTo>
                    <a:pt x="104918" y="38080"/>
                  </a:lnTo>
                  <a:lnTo>
                    <a:pt x="68556" y="67943"/>
                  </a:lnTo>
                  <a:lnTo>
                    <a:pt x="38397" y="104718"/>
                  </a:lnTo>
                  <a:lnTo>
                    <a:pt x="15928" y="147402"/>
                  </a:lnTo>
                  <a:lnTo>
                    <a:pt x="2634" y="194991"/>
                  </a:lnTo>
                  <a:lnTo>
                    <a:pt x="0" y="246481"/>
                  </a:lnTo>
                  <a:lnTo>
                    <a:pt x="5466" y="295288"/>
                  </a:lnTo>
                  <a:lnTo>
                    <a:pt x="15855" y="343053"/>
                  </a:lnTo>
                  <a:lnTo>
                    <a:pt x="30978" y="388584"/>
                  </a:lnTo>
                  <a:lnTo>
                    <a:pt x="50644" y="430686"/>
                  </a:lnTo>
                  <a:lnTo>
                    <a:pt x="74664" y="468165"/>
                  </a:lnTo>
                  <a:lnTo>
                    <a:pt x="102850" y="499826"/>
                  </a:lnTo>
                  <a:lnTo>
                    <a:pt x="135011" y="524477"/>
                  </a:lnTo>
                  <a:lnTo>
                    <a:pt x="170958" y="540921"/>
                  </a:lnTo>
                  <a:lnTo>
                    <a:pt x="210502" y="547966"/>
                  </a:lnTo>
                  <a:lnTo>
                    <a:pt x="250535" y="544830"/>
                  </a:lnTo>
                  <a:lnTo>
                    <a:pt x="287874" y="532224"/>
                  </a:lnTo>
                  <a:lnTo>
                    <a:pt x="322216" y="511205"/>
                  </a:lnTo>
                  <a:lnTo>
                    <a:pt x="353262" y="482830"/>
                  </a:lnTo>
                  <a:lnTo>
                    <a:pt x="380708" y="448158"/>
                  </a:lnTo>
                  <a:lnTo>
                    <a:pt x="404252" y="408245"/>
                  </a:lnTo>
                  <a:lnTo>
                    <a:pt x="423594" y="364149"/>
                  </a:lnTo>
                  <a:lnTo>
                    <a:pt x="438431" y="316928"/>
                  </a:lnTo>
                  <a:lnTo>
                    <a:pt x="448462" y="267639"/>
                  </a:lnTo>
                  <a:lnTo>
                    <a:pt x="450499" y="216095"/>
                  </a:lnTo>
                  <a:lnTo>
                    <a:pt x="441658" y="167451"/>
                  </a:lnTo>
                  <a:lnTo>
                    <a:pt x="423300" y="122841"/>
                  </a:lnTo>
                  <a:lnTo>
                    <a:pt x="396786" y="83399"/>
                  </a:lnTo>
                  <a:lnTo>
                    <a:pt x="363475" y="50260"/>
                  </a:lnTo>
                  <a:lnTo>
                    <a:pt x="324729" y="24557"/>
                  </a:lnTo>
                  <a:lnTo>
                    <a:pt x="281907" y="7426"/>
                  </a:lnTo>
                  <a:lnTo>
                    <a:pt x="236372" y="0"/>
                  </a:lnTo>
                  <a:close/>
                </a:path>
              </a:pathLst>
            </a:custGeom>
            <a:solidFill>
              <a:srgbClr val="FCD5C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4" name="object 74"/>
            <p:cNvSpPr/>
            <p:nvPr/>
          </p:nvSpPr>
          <p:spPr>
            <a:xfrm>
              <a:off x="7550519" y="4980707"/>
              <a:ext cx="39380" cy="67580"/>
            </a:xfrm>
            <a:custGeom>
              <a:avLst/>
              <a:gdLst/>
              <a:ahLst/>
              <a:cxnLst/>
              <a:rect l="l" t="t" r="r" b="b"/>
              <a:pathLst>
                <a:path w="27939" h="95250">
                  <a:moveTo>
                    <a:pt x="27724" y="0"/>
                  </a:moveTo>
                  <a:lnTo>
                    <a:pt x="23445" y="9941"/>
                  </a:lnTo>
                  <a:lnTo>
                    <a:pt x="14004" y="32408"/>
                  </a:lnTo>
                  <a:lnTo>
                    <a:pt x="4492" y="56369"/>
                  </a:lnTo>
                  <a:lnTo>
                    <a:pt x="0" y="70789"/>
                  </a:lnTo>
                  <a:lnTo>
                    <a:pt x="155" y="75646"/>
                  </a:lnTo>
                  <a:lnTo>
                    <a:pt x="2628" y="79782"/>
                  </a:lnTo>
                  <a:lnTo>
                    <a:pt x="9597" y="85464"/>
                  </a:lnTo>
                  <a:lnTo>
                    <a:pt x="23240" y="94957"/>
                  </a:lnTo>
                  <a:lnTo>
                    <a:pt x="27724" y="0"/>
                  </a:lnTo>
                  <a:close/>
                </a:path>
              </a:pathLst>
            </a:custGeom>
            <a:solidFill>
              <a:srgbClr val="F4B1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5" name="object 75"/>
            <p:cNvSpPr/>
            <p:nvPr/>
          </p:nvSpPr>
          <p:spPr>
            <a:xfrm>
              <a:off x="7401360" y="4914217"/>
              <a:ext cx="85025" cy="18021"/>
            </a:xfrm>
            <a:custGeom>
              <a:avLst/>
              <a:gdLst/>
              <a:ahLst/>
              <a:cxnLst/>
              <a:rect l="l" t="t" r="r" b="b"/>
              <a:pathLst>
                <a:path w="60325" h="25400">
                  <a:moveTo>
                    <a:pt x="32778" y="0"/>
                  </a:moveTo>
                  <a:lnTo>
                    <a:pt x="32296" y="0"/>
                  </a:lnTo>
                  <a:lnTo>
                    <a:pt x="24102" y="1390"/>
                  </a:lnTo>
                  <a:lnTo>
                    <a:pt x="16132" y="5262"/>
                  </a:lnTo>
                  <a:lnTo>
                    <a:pt x="8414" y="11599"/>
                  </a:lnTo>
                  <a:lnTo>
                    <a:pt x="977" y="20383"/>
                  </a:lnTo>
                  <a:lnTo>
                    <a:pt x="0" y="21729"/>
                  </a:lnTo>
                  <a:lnTo>
                    <a:pt x="304" y="23609"/>
                  </a:lnTo>
                  <a:lnTo>
                    <a:pt x="2171" y="24968"/>
                  </a:lnTo>
                  <a:lnTo>
                    <a:pt x="2781" y="25158"/>
                  </a:lnTo>
                  <a:lnTo>
                    <a:pt x="4330" y="25158"/>
                  </a:lnTo>
                  <a:lnTo>
                    <a:pt x="5245" y="24726"/>
                  </a:lnTo>
                  <a:lnTo>
                    <a:pt x="5829" y="23926"/>
                  </a:lnTo>
                  <a:lnTo>
                    <a:pt x="12299" y="16204"/>
                  </a:lnTo>
                  <a:lnTo>
                    <a:pt x="18894" y="10631"/>
                  </a:lnTo>
                  <a:lnTo>
                    <a:pt x="25588" y="7222"/>
                  </a:lnTo>
                  <a:lnTo>
                    <a:pt x="32359" y="5994"/>
                  </a:lnTo>
                  <a:lnTo>
                    <a:pt x="44792" y="5676"/>
                  </a:lnTo>
                  <a:lnTo>
                    <a:pt x="49854" y="5676"/>
                  </a:lnTo>
                  <a:lnTo>
                    <a:pt x="43215" y="2012"/>
                  </a:lnTo>
                  <a:lnTo>
                    <a:pt x="32778" y="0"/>
                  </a:lnTo>
                  <a:close/>
                </a:path>
                <a:path w="60325" h="25400">
                  <a:moveTo>
                    <a:pt x="49854" y="5676"/>
                  </a:moveTo>
                  <a:lnTo>
                    <a:pt x="44792" y="5676"/>
                  </a:lnTo>
                  <a:lnTo>
                    <a:pt x="53911" y="16967"/>
                  </a:lnTo>
                  <a:lnTo>
                    <a:pt x="55029" y="18389"/>
                  </a:lnTo>
                  <a:lnTo>
                    <a:pt x="56908" y="18605"/>
                  </a:lnTo>
                  <a:lnTo>
                    <a:pt x="59499" y="16560"/>
                  </a:lnTo>
                  <a:lnTo>
                    <a:pt x="59728" y="14681"/>
                  </a:lnTo>
                  <a:lnTo>
                    <a:pt x="58712" y="13373"/>
                  </a:lnTo>
                  <a:lnTo>
                    <a:pt x="56626" y="11053"/>
                  </a:lnTo>
                  <a:lnTo>
                    <a:pt x="51312" y="6481"/>
                  </a:lnTo>
                  <a:lnTo>
                    <a:pt x="49854" y="5676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6" name="object 76"/>
            <p:cNvSpPr/>
            <p:nvPr/>
          </p:nvSpPr>
          <p:spPr>
            <a:xfrm>
              <a:off x="7417702" y="4941970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7" y="2373"/>
                  </a:lnTo>
                  <a:lnTo>
                    <a:pt x="7315" y="9598"/>
                  </a:lnTo>
                  <a:lnTo>
                    <a:pt x="2293" y="20570"/>
                  </a:lnTo>
                  <a:lnTo>
                    <a:pt x="0" y="34188"/>
                  </a:lnTo>
                  <a:lnTo>
                    <a:pt x="1001" y="47967"/>
                  </a:lnTo>
                  <a:lnTo>
                    <a:pt x="4965" y="59366"/>
                  </a:lnTo>
                  <a:lnTo>
                    <a:pt x="11272" y="67221"/>
                  </a:lnTo>
                  <a:lnTo>
                    <a:pt x="19303" y="70370"/>
                  </a:lnTo>
                  <a:lnTo>
                    <a:pt x="27590" y="67989"/>
                  </a:lnTo>
                  <a:lnTo>
                    <a:pt x="34609" y="60761"/>
                  </a:lnTo>
                  <a:lnTo>
                    <a:pt x="39629" y="49787"/>
                  </a:lnTo>
                  <a:lnTo>
                    <a:pt x="41922" y="36169"/>
                  </a:lnTo>
                  <a:lnTo>
                    <a:pt x="40926" y="22395"/>
                  </a:lnTo>
                  <a:lnTo>
                    <a:pt x="36963" y="10998"/>
                  </a:lnTo>
                  <a:lnTo>
                    <a:pt x="30657" y="3144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7" name="object 77"/>
            <p:cNvSpPr/>
            <p:nvPr/>
          </p:nvSpPr>
          <p:spPr>
            <a:xfrm>
              <a:off x="7398512" y="4950872"/>
              <a:ext cx="42960" cy="11263"/>
            </a:xfrm>
            <a:custGeom>
              <a:avLst/>
              <a:gdLst/>
              <a:ahLst/>
              <a:cxnLst/>
              <a:rect l="l" t="t" r="r" b="b"/>
              <a:pathLst>
                <a:path w="30479" h="15875">
                  <a:moveTo>
                    <a:pt x="2933" y="0"/>
                  </a:moveTo>
                  <a:lnTo>
                    <a:pt x="1193" y="762"/>
                  </a:lnTo>
                  <a:lnTo>
                    <a:pt x="0" y="3848"/>
                  </a:lnTo>
                  <a:lnTo>
                    <a:pt x="762" y="5588"/>
                  </a:lnTo>
                  <a:lnTo>
                    <a:pt x="25971" y="15430"/>
                  </a:lnTo>
                  <a:lnTo>
                    <a:pt x="26339" y="15494"/>
                  </a:lnTo>
                  <a:lnTo>
                    <a:pt x="27901" y="15494"/>
                  </a:lnTo>
                  <a:lnTo>
                    <a:pt x="29032" y="14770"/>
                  </a:lnTo>
                  <a:lnTo>
                    <a:pt x="30099" y="12052"/>
                  </a:lnTo>
                  <a:lnTo>
                    <a:pt x="29337" y="10312"/>
                  </a:lnTo>
                  <a:lnTo>
                    <a:pt x="2933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8" name="object 78"/>
            <p:cNvSpPr/>
            <p:nvPr/>
          </p:nvSpPr>
          <p:spPr>
            <a:xfrm>
              <a:off x="7701380" y="4921228"/>
              <a:ext cx="83235" cy="19823"/>
            </a:xfrm>
            <a:custGeom>
              <a:avLst/>
              <a:gdLst/>
              <a:ahLst/>
              <a:cxnLst/>
              <a:rect l="l" t="t" r="r" b="b"/>
              <a:pathLst>
                <a:path w="59054" h="27940">
                  <a:moveTo>
                    <a:pt x="42970" y="5956"/>
                  </a:moveTo>
                  <a:lnTo>
                    <a:pt x="28066" y="5956"/>
                  </a:lnTo>
                  <a:lnTo>
                    <a:pt x="34695" y="7815"/>
                  </a:lnTo>
                  <a:lnTo>
                    <a:pt x="41041" y="11837"/>
                  </a:lnTo>
                  <a:lnTo>
                    <a:pt x="47085" y="18006"/>
                  </a:lnTo>
                  <a:lnTo>
                    <a:pt x="52806" y="26301"/>
                  </a:lnTo>
                  <a:lnTo>
                    <a:pt x="53365" y="27254"/>
                  </a:lnTo>
                  <a:lnTo>
                    <a:pt x="54355" y="27774"/>
                  </a:lnTo>
                  <a:lnTo>
                    <a:pt x="55892" y="27774"/>
                  </a:lnTo>
                  <a:lnTo>
                    <a:pt x="56426" y="27647"/>
                  </a:lnTo>
                  <a:lnTo>
                    <a:pt x="58331" y="26517"/>
                  </a:lnTo>
                  <a:lnTo>
                    <a:pt x="58800" y="24676"/>
                  </a:lnTo>
                  <a:lnTo>
                    <a:pt x="57950" y="23253"/>
                  </a:lnTo>
                  <a:lnTo>
                    <a:pt x="51379" y="13803"/>
                  </a:lnTo>
                  <a:lnTo>
                    <a:pt x="44297" y="6764"/>
                  </a:lnTo>
                  <a:lnTo>
                    <a:pt x="42970" y="5956"/>
                  </a:lnTo>
                  <a:close/>
                </a:path>
                <a:path w="59054" h="27940">
                  <a:moveTo>
                    <a:pt x="28701" y="0"/>
                  </a:moveTo>
                  <a:lnTo>
                    <a:pt x="0" y="12026"/>
                  </a:lnTo>
                  <a:lnTo>
                    <a:pt x="50" y="13919"/>
                  </a:lnTo>
                  <a:lnTo>
                    <a:pt x="2451" y="16205"/>
                  </a:lnTo>
                  <a:lnTo>
                    <a:pt x="4343" y="16154"/>
                  </a:lnTo>
                  <a:lnTo>
                    <a:pt x="5486" y="14960"/>
                  </a:lnTo>
                  <a:lnTo>
                    <a:pt x="7303" y="13300"/>
                  </a:lnTo>
                  <a:lnTo>
                    <a:pt x="12138" y="9867"/>
                  </a:lnTo>
                  <a:lnTo>
                    <a:pt x="19291" y="6731"/>
                  </a:lnTo>
                  <a:lnTo>
                    <a:pt x="28066" y="5956"/>
                  </a:lnTo>
                  <a:lnTo>
                    <a:pt x="42970" y="5956"/>
                  </a:lnTo>
                  <a:lnTo>
                    <a:pt x="36729" y="2156"/>
                  </a:lnTo>
                  <a:lnTo>
                    <a:pt x="28701" y="0"/>
                  </a:lnTo>
                  <a:close/>
                </a:path>
              </a:pathLst>
            </a:custGeom>
            <a:solidFill>
              <a:srgbClr val="603813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59" name="object 79"/>
            <p:cNvSpPr/>
            <p:nvPr/>
          </p:nvSpPr>
          <p:spPr>
            <a:xfrm>
              <a:off x="7702042" y="4948719"/>
              <a:ext cx="59965" cy="50009"/>
            </a:xfrm>
            <a:custGeom>
              <a:avLst/>
              <a:gdLst/>
              <a:ahLst/>
              <a:cxnLst/>
              <a:rect l="l" t="t" r="r" b="b"/>
              <a:pathLst>
                <a:path w="42545" h="70484">
                  <a:moveTo>
                    <a:pt x="22631" y="0"/>
                  </a:moveTo>
                  <a:lnTo>
                    <a:pt x="14339" y="2381"/>
                  </a:lnTo>
                  <a:lnTo>
                    <a:pt x="7319" y="9609"/>
                  </a:lnTo>
                  <a:lnTo>
                    <a:pt x="2298" y="20582"/>
                  </a:lnTo>
                  <a:lnTo>
                    <a:pt x="0" y="34201"/>
                  </a:lnTo>
                  <a:lnTo>
                    <a:pt x="1009" y="47975"/>
                  </a:lnTo>
                  <a:lnTo>
                    <a:pt x="4976" y="59374"/>
                  </a:lnTo>
                  <a:lnTo>
                    <a:pt x="11285" y="67232"/>
                  </a:lnTo>
                  <a:lnTo>
                    <a:pt x="19316" y="70383"/>
                  </a:lnTo>
                  <a:lnTo>
                    <a:pt x="27603" y="68002"/>
                  </a:lnTo>
                  <a:lnTo>
                    <a:pt x="34621" y="60774"/>
                  </a:lnTo>
                  <a:lnTo>
                    <a:pt x="39642" y="49800"/>
                  </a:lnTo>
                  <a:lnTo>
                    <a:pt x="41935" y="36182"/>
                  </a:lnTo>
                  <a:lnTo>
                    <a:pt x="40933" y="22408"/>
                  </a:lnTo>
                  <a:lnTo>
                    <a:pt x="36969" y="11009"/>
                  </a:lnTo>
                  <a:lnTo>
                    <a:pt x="30662" y="3151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80"/>
            <p:cNvSpPr/>
            <p:nvPr/>
          </p:nvSpPr>
          <p:spPr>
            <a:xfrm>
              <a:off x="7739292" y="4959793"/>
              <a:ext cx="43855" cy="9461"/>
            </a:xfrm>
            <a:custGeom>
              <a:avLst/>
              <a:gdLst/>
              <a:ahLst/>
              <a:cxnLst/>
              <a:rect l="l" t="t" r="r" b="b"/>
              <a:pathLst>
                <a:path w="31114" h="13334">
                  <a:moveTo>
                    <a:pt x="28168" y="0"/>
                  </a:moveTo>
                  <a:lnTo>
                    <a:pt x="26568" y="482"/>
                  </a:lnTo>
                  <a:lnTo>
                    <a:pt x="927" y="7797"/>
                  </a:lnTo>
                  <a:lnTo>
                    <a:pt x="0" y="9474"/>
                  </a:lnTo>
                  <a:lnTo>
                    <a:pt x="838" y="12382"/>
                  </a:lnTo>
                  <a:lnTo>
                    <a:pt x="2031" y="13233"/>
                  </a:lnTo>
                  <a:lnTo>
                    <a:pt x="3606" y="13233"/>
                  </a:lnTo>
                  <a:lnTo>
                    <a:pt x="3886" y="13195"/>
                  </a:lnTo>
                  <a:lnTo>
                    <a:pt x="29806" y="5803"/>
                  </a:lnTo>
                  <a:lnTo>
                    <a:pt x="30734" y="4140"/>
                  </a:lnTo>
                  <a:lnTo>
                    <a:pt x="29832" y="952"/>
                  </a:lnTo>
                  <a:lnTo>
                    <a:pt x="28168" y="0"/>
                  </a:lnTo>
                  <a:close/>
                </a:path>
              </a:pathLst>
            </a:custGeom>
            <a:solidFill>
              <a:srgbClr val="5B4B4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81"/>
            <p:cNvSpPr/>
            <p:nvPr/>
          </p:nvSpPr>
          <p:spPr>
            <a:xfrm>
              <a:off x="7518764" y="5061965"/>
              <a:ext cx="125299" cy="40097"/>
            </a:xfrm>
            <a:custGeom>
              <a:avLst/>
              <a:gdLst/>
              <a:ahLst/>
              <a:cxnLst/>
              <a:rect l="l" t="t" r="r" b="b"/>
              <a:pathLst>
                <a:path w="88900" h="56515">
                  <a:moveTo>
                    <a:pt x="0" y="0"/>
                  </a:moveTo>
                  <a:lnTo>
                    <a:pt x="6041" y="31617"/>
                  </a:lnTo>
                  <a:lnTo>
                    <a:pt x="12419" y="48009"/>
                  </a:lnTo>
                  <a:lnTo>
                    <a:pt x="23061" y="54442"/>
                  </a:lnTo>
                  <a:lnTo>
                    <a:pt x="41897" y="56184"/>
                  </a:lnTo>
                  <a:lnTo>
                    <a:pt x="62869" y="48703"/>
                  </a:lnTo>
                  <a:lnTo>
                    <a:pt x="77508" y="30759"/>
                  </a:lnTo>
                  <a:lnTo>
                    <a:pt x="86088" y="12529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2F2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2" name="object 82"/>
            <p:cNvSpPr/>
            <p:nvPr/>
          </p:nvSpPr>
          <p:spPr>
            <a:xfrm>
              <a:off x="7518764" y="5061965"/>
              <a:ext cx="125299" cy="11263"/>
            </a:xfrm>
            <a:custGeom>
              <a:avLst/>
              <a:gdLst/>
              <a:ahLst/>
              <a:cxnLst/>
              <a:rect l="l" t="t" r="r" b="b"/>
              <a:pathLst>
                <a:path w="88900" h="15875">
                  <a:moveTo>
                    <a:pt x="0" y="0"/>
                  </a:moveTo>
                  <a:lnTo>
                    <a:pt x="825" y="4711"/>
                  </a:lnTo>
                  <a:lnTo>
                    <a:pt x="2806" y="11391"/>
                  </a:lnTo>
                  <a:lnTo>
                    <a:pt x="85026" y="15265"/>
                  </a:lnTo>
                  <a:lnTo>
                    <a:pt x="87617" y="8801"/>
                  </a:lnTo>
                  <a:lnTo>
                    <a:pt x="88887" y="4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3" name="object 83"/>
            <p:cNvSpPr/>
            <p:nvPr/>
          </p:nvSpPr>
          <p:spPr>
            <a:xfrm>
              <a:off x="7536448" y="5081708"/>
              <a:ext cx="85920" cy="20274"/>
            </a:xfrm>
            <a:custGeom>
              <a:avLst/>
              <a:gdLst/>
              <a:ahLst/>
              <a:cxnLst/>
              <a:rect l="l" t="t" r="r" b="b"/>
              <a:pathLst>
                <a:path w="60960" h="28575">
                  <a:moveTo>
                    <a:pt x="31114" y="0"/>
                  </a:moveTo>
                  <a:lnTo>
                    <a:pt x="22649" y="162"/>
                  </a:lnTo>
                  <a:lnTo>
                    <a:pt x="14566" y="1412"/>
                  </a:lnTo>
                  <a:lnTo>
                    <a:pt x="6979" y="3668"/>
                  </a:lnTo>
                  <a:lnTo>
                    <a:pt x="0" y="6845"/>
                  </a:lnTo>
                  <a:lnTo>
                    <a:pt x="5455" y="14827"/>
                  </a:lnTo>
                  <a:lnTo>
                    <a:pt x="12107" y="21550"/>
                  </a:lnTo>
                  <a:lnTo>
                    <a:pt x="20043" y="26299"/>
                  </a:lnTo>
                  <a:lnTo>
                    <a:pt x="29349" y="28359"/>
                  </a:lnTo>
                  <a:lnTo>
                    <a:pt x="38901" y="27154"/>
                  </a:lnTo>
                  <a:lnTo>
                    <a:pt x="47321" y="23085"/>
                  </a:lnTo>
                  <a:lnTo>
                    <a:pt x="54629" y="16896"/>
                  </a:lnTo>
                  <a:lnTo>
                    <a:pt x="60845" y="9334"/>
                  </a:lnTo>
                  <a:lnTo>
                    <a:pt x="54289" y="5679"/>
                  </a:lnTo>
                  <a:lnTo>
                    <a:pt x="47085" y="2847"/>
                  </a:lnTo>
                  <a:lnTo>
                    <a:pt x="39328" y="926"/>
                  </a:lnTo>
                  <a:lnTo>
                    <a:pt x="31114" y="0"/>
                  </a:lnTo>
                  <a:close/>
                </a:path>
              </a:pathLst>
            </a:custGeom>
            <a:solidFill>
              <a:srgbClr val="E58E91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4" name="object 84"/>
            <p:cNvSpPr/>
            <p:nvPr/>
          </p:nvSpPr>
          <p:spPr>
            <a:xfrm>
              <a:off x="7380273" y="5031573"/>
              <a:ext cx="94296" cy="485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5" name="object 85"/>
            <p:cNvSpPr/>
            <p:nvPr/>
          </p:nvSpPr>
          <p:spPr>
            <a:xfrm>
              <a:off x="7704548" y="5039330"/>
              <a:ext cx="96480" cy="485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6" name="object 86"/>
            <p:cNvSpPr/>
            <p:nvPr/>
          </p:nvSpPr>
          <p:spPr>
            <a:xfrm>
              <a:off x="7474212" y="5150991"/>
              <a:ext cx="284537" cy="14037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7" name="object 87"/>
            <p:cNvSpPr/>
            <p:nvPr/>
          </p:nvSpPr>
          <p:spPr>
            <a:xfrm>
              <a:off x="7297000" y="4733842"/>
              <a:ext cx="663190" cy="277078"/>
            </a:xfrm>
            <a:custGeom>
              <a:avLst/>
              <a:gdLst/>
              <a:ahLst/>
              <a:cxnLst/>
              <a:rect l="l" t="t" r="r" b="b"/>
              <a:pathLst>
                <a:path w="470535" h="390525">
                  <a:moveTo>
                    <a:pt x="429314" y="110184"/>
                  </a:moveTo>
                  <a:lnTo>
                    <a:pt x="125223" y="110184"/>
                  </a:lnTo>
                  <a:lnTo>
                    <a:pt x="136310" y="110807"/>
                  </a:lnTo>
                  <a:lnTo>
                    <a:pt x="187402" y="169211"/>
                  </a:lnTo>
                  <a:lnTo>
                    <a:pt x="223436" y="202707"/>
                  </a:lnTo>
                  <a:lnTo>
                    <a:pt x="261512" y="223921"/>
                  </a:lnTo>
                  <a:lnTo>
                    <a:pt x="318733" y="245478"/>
                  </a:lnTo>
                  <a:lnTo>
                    <a:pt x="378632" y="274612"/>
                  </a:lnTo>
                  <a:lnTo>
                    <a:pt x="415312" y="309305"/>
                  </a:lnTo>
                  <a:lnTo>
                    <a:pt x="431735" y="348269"/>
                  </a:lnTo>
                  <a:lnTo>
                    <a:pt x="430861" y="390220"/>
                  </a:lnTo>
                  <a:lnTo>
                    <a:pt x="453432" y="338661"/>
                  </a:lnTo>
                  <a:lnTo>
                    <a:pt x="465029" y="307838"/>
                  </a:lnTo>
                  <a:lnTo>
                    <a:pt x="469318" y="285478"/>
                  </a:lnTo>
                  <a:lnTo>
                    <a:pt x="469965" y="259308"/>
                  </a:lnTo>
                  <a:lnTo>
                    <a:pt x="469161" y="239472"/>
                  </a:lnTo>
                  <a:lnTo>
                    <a:pt x="465648" y="210514"/>
                  </a:lnTo>
                  <a:lnTo>
                    <a:pt x="457823" y="175381"/>
                  </a:lnTo>
                  <a:lnTo>
                    <a:pt x="444081" y="137021"/>
                  </a:lnTo>
                  <a:lnTo>
                    <a:pt x="429314" y="110184"/>
                  </a:lnTo>
                  <a:close/>
                </a:path>
                <a:path w="470535" h="390525">
                  <a:moveTo>
                    <a:pt x="230519" y="0"/>
                  </a:moveTo>
                  <a:lnTo>
                    <a:pt x="174011" y="3646"/>
                  </a:lnTo>
                  <a:lnTo>
                    <a:pt x="126608" y="18979"/>
                  </a:lnTo>
                  <a:lnTo>
                    <a:pt x="87718" y="43901"/>
                  </a:lnTo>
                  <a:lnTo>
                    <a:pt x="56749" y="76314"/>
                  </a:lnTo>
                  <a:lnTo>
                    <a:pt x="33109" y="114121"/>
                  </a:lnTo>
                  <a:lnTo>
                    <a:pt x="16206" y="155223"/>
                  </a:lnTo>
                  <a:lnTo>
                    <a:pt x="5448" y="197523"/>
                  </a:lnTo>
                  <a:lnTo>
                    <a:pt x="243" y="238924"/>
                  </a:lnTo>
                  <a:lnTo>
                    <a:pt x="0" y="277328"/>
                  </a:lnTo>
                  <a:lnTo>
                    <a:pt x="4125" y="310636"/>
                  </a:lnTo>
                  <a:lnTo>
                    <a:pt x="12028" y="336753"/>
                  </a:lnTo>
                  <a:lnTo>
                    <a:pt x="25135" y="359981"/>
                  </a:lnTo>
                  <a:lnTo>
                    <a:pt x="23223" y="336048"/>
                  </a:lnTo>
                  <a:lnTo>
                    <a:pt x="23128" y="318441"/>
                  </a:lnTo>
                  <a:lnTo>
                    <a:pt x="30342" y="267538"/>
                  </a:lnTo>
                  <a:lnTo>
                    <a:pt x="43851" y="222991"/>
                  </a:lnTo>
                  <a:lnTo>
                    <a:pt x="65357" y="175817"/>
                  </a:lnTo>
                  <a:lnTo>
                    <a:pt x="86018" y="137670"/>
                  </a:lnTo>
                  <a:lnTo>
                    <a:pt x="101568" y="120044"/>
                  </a:lnTo>
                  <a:lnTo>
                    <a:pt x="116248" y="120044"/>
                  </a:lnTo>
                  <a:lnTo>
                    <a:pt x="116483" y="118304"/>
                  </a:lnTo>
                  <a:lnTo>
                    <a:pt x="119286" y="112058"/>
                  </a:lnTo>
                  <a:lnTo>
                    <a:pt x="125223" y="110184"/>
                  </a:lnTo>
                  <a:lnTo>
                    <a:pt x="429314" y="110184"/>
                  </a:lnTo>
                  <a:lnTo>
                    <a:pt x="422820" y="98382"/>
                  </a:lnTo>
                  <a:lnTo>
                    <a:pt x="392436" y="62413"/>
                  </a:lnTo>
                  <a:lnTo>
                    <a:pt x="351327" y="32061"/>
                  </a:lnTo>
                  <a:lnTo>
                    <a:pt x="297889" y="10274"/>
                  </a:lnTo>
                  <a:lnTo>
                    <a:pt x="230519" y="0"/>
                  </a:lnTo>
                  <a:close/>
                </a:path>
                <a:path w="470535" h="390525">
                  <a:moveTo>
                    <a:pt x="116248" y="120044"/>
                  </a:moveTo>
                  <a:lnTo>
                    <a:pt x="101568" y="120044"/>
                  </a:lnTo>
                  <a:lnTo>
                    <a:pt x="107489" y="123886"/>
                  </a:lnTo>
                  <a:lnTo>
                    <a:pt x="112613" y="128536"/>
                  </a:lnTo>
                  <a:lnTo>
                    <a:pt x="114797" y="130797"/>
                  </a:lnTo>
                  <a:lnTo>
                    <a:pt x="116248" y="120044"/>
                  </a:lnTo>
                  <a:close/>
                </a:path>
              </a:pathLst>
            </a:custGeom>
            <a:solidFill>
              <a:srgbClr val="584C4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8" name="object 88"/>
            <p:cNvSpPr/>
            <p:nvPr/>
          </p:nvSpPr>
          <p:spPr>
            <a:xfrm>
              <a:off x="7364163" y="4935725"/>
              <a:ext cx="451506" cy="827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9" name="object 89"/>
            <p:cNvSpPr/>
            <p:nvPr/>
          </p:nvSpPr>
          <p:spPr>
            <a:xfrm>
              <a:off x="7783784" y="5149080"/>
              <a:ext cx="295426" cy="1673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0" name="object 90"/>
            <p:cNvSpPr/>
            <p:nvPr/>
          </p:nvSpPr>
          <p:spPr>
            <a:xfrm>
              <a:off x="7029548" y="5150540"/>
              <a:ext cx="200187" cy="9968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1" name="object 91"/>
            <p:cNvSpPr/>
            <p:nvPr/>
          </p:nvSpPr>
          <p:spPr>
            <a:xfrm>
              <a:off x="7001690" y="5411569"/>
              <a:ext cx="1145594" cy="379349"/>
            </a:xfrm>
            <a:custGeom>
              <a:avLst/>
              <a:gdLst/>
              <a:ahLst/>
              <a:cxnLst/>
              <a:rect l="l" t="t" r="r" b="b"/>
              <a:pathLst>
                <a:path w="812800" h="534670">
                  <a:moveTo>
                    <a:pt x="0" y="534408"/>
                  </a:moveTo>
                  <a:lnTo>
                    <a:pt x="812609" y="534408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534408"/>
                  </a:lnTo>
                  <a:close/>
                </a:path>
              </a:pathLst>
            </a:custGeom>
            <a:solidFill>
              <a:srgbClr val="C8AC7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2" name="object 92"/>
            <p:cNvSpPr/>
            <p:nvPr/>
          </p:nvSpPr>
          <p:spPr>
            <a:xfrm>
              <a:off x="7001690" y="5440278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01"/>
                  </a:moveTo>
                  <a:lnTo>
                    <a:pt x="812609" y="38201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01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3" name="object 93"/>
            <p:cNvSpPr/>
            <p:nvPr/>
          </p:nvSpPr>
          <p:spPr>
            <a:xfrm>
              <a:off x="7001690" y="5606750"/>
              <a:ext cx="1145594" cy="27483"/>
            </a:xfrm>
            <a:custGeom>
              <a:avLst/>
              <a:gdLst/>
              <a:ahLst/>
              <a:cxnLst/>
              <a:rect l="l" t="t" r="r" b="b"/>
              <a:pathLst>
                <a:path w="812800" h="38734">
                  <a:moveTo>
                    <a:pt x="0" y="38214"/>
                  </a:moveTo>
                  <a:lnTo>
                    <a:pt x="812609" y="3821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38214"/>
                  </a:lnTo>
                  <a:close/>
                </a:path>
              </a:pathLst>
            </a:custGeom>
            <a:solidFill>
              <a:srgbClr val="E2D3B9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4" name="object 94"/>
            <p:cNvSpPr/>
            <p:nvPr/>
          </p:nvSpPr>
          <p:spPr>
            <a:xfrm>
              <a:off x="7001690" y="5398306"/>
              <a:ext cx="1145594" cy="13516"/>
            </a:xfrm>
            <a:custGeom>
              <a:avLst/>
              <a:gdLst/>
              <a:ahLst/>
              <a:cxnLst/>
              <a:rect l="l" t="t" r="r" b="b"/>
              <a:pathLst>
                <a:path w="812800" h="19050">
                  <a:moveTo>
                    <a:pt x="0" y="18694"/>
                  </a:moveTo>
                  <a:lnTo>
                    <a:pt x="812609" y="18694"/>
                  </a:lnTo>
                  <a:lnTo>
                    <a:pt x="812609" y="0"/>
                  </a:lnTo>
                  <a:lnTo>
                    <a:pt x="0" y="0"/>
                  </a:lnTo>
                  <a:lnTo>
                    <a:pt x="0" y="18694"/>
                  </a:lnTo>
                  <a:close/>
                </a:path>
              </a:pathLst>
            </a:custGeom>
            <a:solidFill>
              <a:srgbClr val="A38B6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5" name="object 95"/>
            <p:cNvSpPr/>
            <p:nvPr/>
          </p:nvSpPr>
          <p:spPr>
            <a:xfrm>
              <a:off x="6992793" y="5359551"/>
              <a:ext cx="1163494" cy="39196"/>
            </a:xfrm>
            <a:custGeom>
              <a:avLst/>
              <a:gdLst/>
              <a:ahLst/>
              <a:cxnLst/>
              <a:rect l="l" t="t" r="r" b="b"/>
              <a:pathLst>
                <a:path w="825500" h="55245">
                  <a:moveTo>
                    <a:pt x="0" y="54622"/>
                  </a:moveTo>
                  <a:lnTo>
                    <a:pt x="825246" y="54622"/>
                  </a:lnTo>
                  <a:lnTo>
                    <a:pt x="825246" y="0"/>
                  </a:lnTo>
                  <a:lnTo>
                    <a:pt x="0" y="0"/>
                  </a:lnTo>
                  <a:lnTo>
                    <a:pt x="0" y="54622"/>
                  </a:lnTo>
                  <a:close/>
                </a:path>
              </a:pathLst>
            </a:custGeom>
            <a:solidFill>
              <a:srgbClr val="D0B88E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6" name="object 96"/>
            <p:cNvSpPr/>
            <p:nvPr/>
          </p:nvSpPr>
          <p:spPr>
            <a:xfrm>
              <a:off x="7597497" y="5496089"/>
              <a:ext cx="0" cy="89206"/>
            </a:xfrm>
            <a:custGeom>
              <a:avLst/>
              <a:gdLst/>
              <a:ahLst/>
              <a:cxnLst/>
              <a:rect l="l" t="t" r="r" b="b"/>
              <a:pathLst>
                <a:path h="125729">
                  <a:moveTo>
                    <a:pt x="0" y="0"/>
                  </a:moveTo>
                  <a:lnTo>
                    <a:pt x="0" y="125463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7" name="object 97"/>
            <p:cNvSpPr/>
            <p:nvPr/>
          </p:nvSpPr>
          <p:spPr>
            <a:xfrm>
              <a:off x="7509080" y="5540598"/>
              <a:ext cx="177209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463" y="0"/>
                  </a:lnTo>
                </a:path>
              </a:pathLst>
            </a:custGeom>
            <a:ln w="441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8" name="object 98"/>
            <p:cNvSpPr/>
            <p:nvPr/>
          </p:nvSpPr>
          <p:spPr>
            <a:xfrm>
              <a:off x="7876442" y="5285204"/>
              <a:ext cx="229100" cy="725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79" name="object 99"/>
            <p:cNvSpPr/>
            <p:nvPr/>
          </p:nvSpPr>
          <p:spPr>
            <a:xfrm>
              <a:off x="6062647" y="5295584"/>
              <a:ext cx="174860" cy="2037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0" name="object 100"/>
            <p:cNvSpPr/>
            <p:nvPr/>
          </p:nvSpPr>
          <p:spPr>
            <a:xfrm>
              <a:off x="6351457" y="5043826"/>
              <a:ext cx="77863" cy="61273"/>
            </a:xfrm>
            <a:custGeom>
              <a:avLst/>
              <a:gdLst/>
              <a:ahLst/>
              <a:cxnLst/>
              <a:rect l="l" t="t" r="r" b="b"/>
              <a:pathLst>
                <a:path w="55245" h="86359">
                  <a:moveTo>
                    <a:pt x="21133" y="0"/>
                  </a:moveTo>
                  <a:lnTo>
                    <a:pt x="19724" y="0"/>
                  </a:lnTo>
                  <a:lnTo>
                    <a:pt x="18314" y="177"/>
                  </a:lnTo>
                  <a:lnTo>
                    <a:pt x="16968" y="520"/>
                  </a:lnTo>
                  <a:lnTo>
                    <a:pt x="7729" y="6279"/>
                  </a:lnTo>
                  <a:lnTo>
                    <a:pt x="1939" y="17205"/>
                  </a:lnTo>
                  <a:lnTo>
                    <a:pt x="0" y="31974"/>
                  </a:lnTo>
                  <a:lnTo>
                    <a:pt x="2312" y="49263"/>
                  </a:lnTo>
                  <a:lnTo>
                    <a:pt x="7694" y="64031"/>
                  </a:lnTo>
                  <a:lnTo>
                    <a:pt x="15260" y="75571"/>
                  </a:lnTo>
                  <a:lnTo>
                    <a:pt x="24311" y="83081"/>
                  </a:lnTo>
                  <a:lnTo>
                    <a:pt x="34151" y="85763"/>
                  </a:lnTo>
                  <a:lnTo>
                    <a:pt x="35560" y="85763"/>
                  </a:lnTo>
                  <a:lnTo>
                    <a:pt x="36957" y="85598"/>
                  </a:lnTo>
                  <a:lnTo>
                    <a:pt x="45784" y="83375"/>
                  </a:lnTo>
                  <a:lnTo>
                    <a:pt x="51270" y="76784"/>
                  </a:lnTo>
                  <a:lnTo>
                    <a:pt x="52055" y="73621"/>
                  </a:lnTo>
                  <a:lnTo>
                    <a:pt x="35383" y="73621"/>
                  </a:lnTo>
                  <a:lnTo>
                    <a:pt x="29924" y="72504"/>
                  </a:lnTo>
                  <a:lnTo>
                    <a:pt x="23886" y="67149"/>
                  </a:lnTo>
                  <a:lnTo>
                    <a:pt x="18234" y="58211"/>
                  </a:lnTo>
                  <a:lnTo>
                    <a:pt x="13932" y="46342"/>
                  </a:lnTo>
                  <a:lnTo>
                    <a:pt x="12084" y="33808"/>
                  </a:lnTo>
                  <a:lnTo>
                    <a:pt x="12824" y="23260"/>
                  </a:lnTo>
                  <a:lnTo>
                    <a:pt x="15608" y="15702"/>
                  </a:lnTo>
                  <a:lnTo>
                    <a:pt x="19889" y="12141"/>
                  </a:lnTo>
                  <a:lnTo>
                    <a:pt x="20295" y="12052"/>
                  </a:lnTo>
                  <a:lnTo>
                    <a:pt x="20714" y="11988"/>
                  </a:lnTo>
                  <a:lnTo>
                    <a:pt x="41191" y="11988"/>
                  </a:lnTo>
                  <a:lnTo>
                    <a:pt x="40013" y="10191"/>
                  </a:lnTo>
                  <a:lnTo>
                    <a:pt x="30966" y="2681"/>
                  </a:lnTo>
                  <a:lnTo>
                    <a:pt x="21133" y="0"/>
                  </a:lnTo>
                  <a:close/>
                </a:path>
                <a:path w="55245" h="86359">
                  <a:moveTo>
                    <a:pt x="41191" y="11988"/>
                  </a:moveTo>
                  <a:lnTo>
                    <a:pt x="21133" y="11988"/>
                  </a:lnTo>
                  <a:lnTo>
                    <a:pt x="26414" y="13969"/>
                  </a:lnTo>
                  <a:lnTo>
                    <a:pt x="32089" y="19557"/>
                  </a:lnTo>
                  <a:lnTo>
                    <a:pt x="37337" y="28222"/>
                  </a:lnTo>
                  <a:lnTo>
                    <a:pt x="41339" y="39433"/>
                  </a:lnTo>
                  <a:lnTo>
                    <a:pt x="43536" y="48132"/>
                  </a:lnTo>
                  <a:lnTo>
                    <a:pt x="43828" y="57010"/>
                  </a:lnTo>
                  <a:lnTo>
                    <a:pt x="40780" y="69227"/>
                  </a:lnTo>
                  <a:lnTo>
                    <a:pt x="38266" y="72898"/>
                  </a:lnTo>
                  <a:lnTo>
                    <a:pt x="35383" y="73621"/>
                  </a:lnTo>
                  <a:lnTo>
                    <a:pt x="52055" y="73621"/>
                  </a:lnTo>
                  <a:lnTo>
                    <a:pt x="53772" y="66700"/>
                  </a:lnTo>
                  <a:lnTo>
                    <a:pt x="54947" y="59783"/>
                  </a:lnTo>
                  <a:lnTo>
                    <a:pt x="55199" y="52319"/>
                  </a:lnTo>
                  <a:lnTo>
                    <a:pt x="54535" y="44495"/>
                  </a:lnTo>
                  <a:lnTo>
                    <a:pt x="52959" y="36499"/>
                  </a:lnTo>
                  <a:lnTo>
                    <a:pt x="47578" y="21731"/>
                  </a:lnTo>
                  <a:lnTo>
                    <a:pt x="41191" y="11988"/>
                  </a:lnTo>
                  <a:close/>
                </a:path>
              </a:pathLst>
            </a:custGeom>
            <a:solidFill>
              <a:srgbClr val="EC667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81" name="object 101"/>
            <p:cNvSpPr/>
            <p:nvPr/>
          </p:nvSpPr>
          <p:spPr>
            <a:xfrm>
              <a:off x="6792351" y="4834500"/>
              <a:ext cx="369919" cy="22222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67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7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7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7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78" name="object 4"/>
          <p:cNvSpPr txBox="1">
            <a:spLocks/>
          </p:cNvSpPr>
          <p:nvPr/>
        </p:nvSpPr>
        <p:spPr>
          <a:xfrm>
            <a:off x="1180221" y="257045"/>
            <a:ext cx="5211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전문의약품과 일반의약품</a:t>
            </a:r>
            <a:endParaRPr lang="ko-KR" altLang="en-US" sz="3532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79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12" name="전문의약품과 일반의약품의 구별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0469" y="933450"/>
            <a:ext cx="9650860" cy="5428609"/>
          </a:xfrm>
          <a:prstGeom prst="rect">
            <a:avLst/>
          </a:prstGeom>
        </p:spPr>
      </p:pic>
      <p:sp>
        <p:nvSpPr>
          <p:cNvPr id="14" name="object 4"/>
          <p:cNvSpPr txBox="1">
            <a:spLocks/>
          </p:cNvSpPr>
          <p:nvPr/>
        </p:nvSpPr>
        <p:spPr>
          <a:xfrm>
            <a:off x="1180221" y="257045"/>
            <a:ext cx="52118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전문의약품과 일반의약품</a:t>
            </a:r>
            <a:endParaRPr lang="ko-KR" altLang="en-US" sz="3532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28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1654</TotalTime>
  <Words>1004</Words>
  <Application>Microsoft Office PowerPoint</Application>
  <PresentationFormat>사용자 지정</PresentationFormat>
  <Paragraphs>255</Paragraphs>
  <Slides>31</Slides>
  <Notes>20</Notes>
  <HiddenSlides>0</HiddenSlides>
  <MMClips>3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Calibri</vt:lpstr>
      <vt:lpstr>나눔스퀘어라운드 ExtraBold</vt:lpstr>
      <vt:lpstr>맑은 고딕</vt:lpstr>
      <vt:lpstr>나눔스퀘어 Bold</vt:lpstr>
      <vt:lpstr>NanumBarunpen</vt:lpstr>
      <vt:lpstr>Arial</vt:lpstr>
      <vt:lpstr>HY견고딕</vt:lpstr>
      <vt:lpstr>NanumBarunGothic</vt:lpstr>
      <vt:lpstr>맑은 고딕</vt:lpstr>
      <vt:lpstr>나눔스퀘어 ExtraBold</vt:lpstr>
      <vt:lpstr>Nanum Pen Script</vt:lpstr>
      <vt:lpstr>Office Theme</vt:lpstr>
      <vt:lpstr>PowerPoint 프레젠테이션</vt:lpstr>
      <vt:lpstr>약</vt:lpstr>
      <vt:lpstr> [ 순 서 ]</vt:lpstr>
      <vt:lpstr>올바른 약 사용을 배워요.</vt:lpstr>
      <vt:lpstr>약의 두 가지 얼굴</vt:lpstr>
      <vt:lpstr>약의 선택</vt:lpstr>
      <vt:lpstr>전문의약품과 일반의약품</vt:lpstr>
      <vt:lpstr>PowerPoint 프레젠테이션</vt:lpstr>
      <vt:lpstr>PowerPoint 프레젠테이션</vt:lpstr>
      <vt:lpstr>의약품의 종류(내복약)</vt:lpstr>
      <vt:lpstr>의약품의 종류(외용약)</vt:lpstr>
      <vt:lpstr>의약품의 이상반응이란?</vt:lpstr>
      <vt:lpstr>의약품의 이상반응이란?</vt:lpstr>
      <vt:lpstr>의약품의 이상반응이란?</vt:lpstr>
      <vt:lpstr>의약품 이상반응의 발생이유와 행동요령</vt:lpstr>
      <vt:lpstr>의료기관과 약국에서 할 일</vt:lpstr>
      <vt:lpstr>1단계. 알려주세요</vt:lpstr>
      <vt:lpstr>2단계. 물어보세요</vt:lpstr>
      <vt:lpstr>3단계. 확인하세요</vt:lpstr>
      <vt:lpstr>PowerPoint 프레젠테이션</vt:lpstr>
      <vt:lpstr>PowerPoint 프레젠테이션</vt:lpstr>
      <vt:lpstr>[ 감염병이란 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의약품안전사용교재_영유아 1.약에대해배워요.cdr</dc:title>
  <dc:creator>CEO</dc:creator>
  <cp:lastModifiedBy>user</cp:lastModifiedBy>
  <cp:revision>105</cp:revision>
  <dcterms:created xsi:type="dcterms:W3CDTF">2018-01-08T15:38:21Z</dcterms:created>
  <dcterms:modified xsi:type="dcterms:W3CDTF">2020-05-07T02:18:07Z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2017-12-02T00:00:00Z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2018-01-08T00:00:00Z</vt:filetime>
  </property>
</Properties>
</file>